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56" r:id="rId2"/>
    <p:sldId id="257" r:id="rId3"/>
    <p:sldId id="259" r:id="rId4"/>
    <p:sldId id="258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20" d="100"/>
          <a:sy n="120" d="100"/>
        </p:scale>
        <p:origin x="-396" y="112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766CBEB-9659-44B8-8BA1-B29AA5C31ACE}" type="datetimeFigureOut">
              <a:rPr lang="en-US" smtClean="0"/>
              <a:t>7/23/12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D8D2C5F-85CB-4C2F-A516-4E4FCE439B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95706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8D2C5F-85CB-4C2F-A516-4E4FCE439B66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27227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5F15D2-DB8F-471C-A3C2-1F4642B45F92}" type="datetimeFigureOut">
              <a:rPr lang="en-US" smtClean="0"/>
              <a:t>7/23/12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446B06-1DB5-4A73-A790-F4052EB01A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79868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5F15D2-DB8F-471C-A3C2-1F4642B45F92}" type="datetimeFigureOut">
              <a:rPr lang="en-US" smtClean="0"/>
              <a:t>7/23/12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446B06-1DB5-4A73-A790-F4052EB01A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99955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5F15D2-DB8F-471C-A3C2-1F4642B45F92}" type="datetimeFigureOut">
              <a:rPr lang="en-US" smtClean="0"/>
              <a:t>7/23/12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446B06-1DB5-4A73-A790-F4052EB01A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57298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5F15D2-DB8F-471C-A3C2-1F4642B45F92}" type="datetimeFigureOut">
              <a:rPr lang="en-US" smtClean="0"/>
              <a:t>7/23/12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446B06-1DB5-4A73-A790-F4052EB01A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13994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5F15D2-DB8F-471C-A3C2-1F4642B45F92}" type="datetimeFigureOut">
              <a:rPr lang="en-US" smtClean="0"/>
              <a:t>7/23/12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446B06-1DB5-4A73-A790-F4052EB01A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93530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5F15D2-DB8F-471C-A3C2-1F4642B45F92}" type="datetimeFigureOut">
              <a:rPr lang="en-US" smtClean="0"/>
              <a:t>7/23/12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446B06-1DB5-4A73-A790-F4052EB01A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90293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5F15D2-DB8F-471C-A3C2-1F4642B45F92}" type="datetimeFigureOut">
              <a:rPr lang="en-US" smtClean="0"/>
              <a:t>7/23/12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446B06-1DB5-4A73-A790-F4052EB01A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14911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5F15D2-DB8F-471C-A3C2-1F4642B45F92}" type="datetimeFigureOut">
              <a:rPr lang="en-US" smtClean="0"/>
              <a:t>7/23/12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446B06-1DB5-4A73-A790-F4052EB01A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01274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5F15D2-DB8F-471C-A3C2-1F4642B45F92}" type="datetimeFigureOut">
              <a:rPr lang="en-US" smtClean="0"/>
              <a:t>7/23/12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446B06-1DB5-4A73-A790-F4052EB01A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26423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5F15D2-DB8F-471C-A3C2-1F4642B45F92}" type="datetimeFigureOut">
              <a:rPr lang="en-US" smtClean="0"/>
              <a:t>7/23/12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446B06-1DB5-4A73-A790-F4052EB01A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82566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5F15D2-DB8F-471C-A3C2-1F4642B45F92}" type="datetimeFigureOut">
              <a:rPr lang="en-US" smtClean="0"/>
              <a:t>7/23/12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446B06-1DB5-4A73-A790-F4052EB01A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0136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5F15D2-DB8F-471C-A3C2-1F4642B45F92}" type="datetimeFigureOut">
              <a:rPr lang="en-US" smtClean="0"/>
              <a:t>7/23/12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446B06-1DB5-4A73-A790-F4052EB01A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3055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Rectangle 116"/>
          <p:cNvSpPr/>
          <p:nvPr/>
        </p:nvSpPr>
        <p:spPr>
          <a:xfrm>
            <a:off x="2948581" y="3411940"/>
            <a:ext cx="720728" cy="10838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9" name="Rectangle 118"/>
          <p:cNvSpPr/>
          <p:nvPr/>
        </p:nvSpPr>
        <p:spPr>
          <a:xfrm>
            <a:off x="1843273" y="3411940"/>
            <a:ext cx="1105308" cy="108386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8" name="Rectangle 117"/>
          <p:cNvSpPr/>
          <p:nvPr/>
        </p:nvSpPr>
        <p:spPr>
          <a:xfrm>
            <a:off x="1846037" y="4496795"/>
            <a:ext cx="1826035" cy="761005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1843273" y="3411940"/>
            <a:ext cx="1828800" cy="184586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" name="Straight Connector 8"/>
          <p:cNvCxnSpPr>
            <a:stCxn id="6" idx="0"/>
            <a:endCxn id="6" idx="2"/>
          </p:cNvCxnSpPr>
          <p:nvPr/>
        </p:nvCxnSpPr>
        <p:spPr>
          <a:xfrm>
            <a:off x="2757673" y="3411940"/>
            <a:ext cx="0" cy="184586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>
            <a:stCxn id="6" idx="1"/>
            <a:endCxn id="6" idx="3"/>
          </p:cNvCxnSpPr>
          <p:nvPr/>
        </p:nvCxnSpPr>
        <p:spPr>
          <a:xfrm>
            <a:off x="1843273" y="4334870"/>
            <a:ext cx="182880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1" name="Group 70"/>
          <p:cNvGrpSpPr/>
          <p:nvPr/>
        </p:nvGrpSpPr>
        <p:grpSpPr>
          <a:xfrm>
            <a:off x="2035596" y="3613150"/>
            <a:ext cx="76201" cy="76200"/>
            <a:chOff x="4724399" y="3660775"/>
            <a:chExt cx="76201" cy="76200"/>
          </a:xfrm>
        </p:grpSpPr>
        <p:cxnSp>
          <p:nvCxnSpPr>
            <p:cNvPr id="43" name="Straight Connector 42"/>
            <p:cNvCxnSpPr/>
            <p:nvPr/>
          </p:nvCxnSpPr>
          <p:spPr>
            <a:xfrm flipH="1">
              <a:off x="4732739" y="3660775"/>
              <a:ext cx="63168" cy="7620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/>
            <p:nvPr/>
          </p:nvCxnSpPr>
          <p:spPr>
            <a:xfrm flipH="1" flipV="1">
              <a:off x="4724399" y="3660775"/>
              <a:ext cx="76201" cy="7620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60" name="Straight Connector 59"/>
          <p:cNvCxnSpPr/>
          <p:nvPr/>
        </p:nvCxnSpPr>
        <p:spPr>
          <a:xfrm>
            <a:off x="1843273" y="4800600"/>
            <a:ext cx="182880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/>
          <p:cNvCxnSpPr/>
          <p:nvPr/>
        </p:nvCxnSpPr>
        <p:spPr>
          <a:xfrm>
            <a:off x="1843273" y="3886200"/>
            <a:ext cx="182880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/>
          <p:cNvCxnSpPr/>
          <p:nvPr/>
        </p:nvCxnSpPr>
        <p:spPr>
          <a:xfrm>
            <a:off x="2300473" y="3429000"/>
            <a:ext cx="0" cy="182880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64"/>
          <p:cNvCxnSpPr/>
          <p:nvPr/>
        </p:nvCxnSpPr>
        <p:spPr>
          <a:xfrm>
            <a:off x="3214873" y="3420470"/>
            <a:ext cx="0" cy="182880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2" name="Group 71"/>
          <p:cNvGrpSpPr/>
          <p:nvPr/>
        </p:nvGrpSpPr>
        <p:grpSpPr>
          <a:xfrm>
            <a:off x="2478746" y="3613150"/>
            <a:ext cx="76201" cy="76200"/>
            <a:chOff x="4724399" y="3660775"/>
            <a:chExt cx="76201" cy="76200"/>
          </a:xfrm>
        </p:grpSpPr>
        <p:cxnSp>
          <p:nvCxnSpPr>
            <p:cNvPr id="73" name="Straight Connector 72"/>
            <p:cNvCxnSpPr/>
            <p:nvPr/>
          </p:nvCxnSpPr>
          <p:spPr>
            <a:xfrm flipH="1">
              <a:off x="4732739" y="3660775"/>
              <a:ext cx="63168" cy="7620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/>
            <p:cNvCxnSpPr/>
            <p:nvPr/>
          </p:nvCxnSpPr>
          <p:spPr>
            <a:xfrm flipH="1" flipV="1">
              <a:off x="4724399" y="3660775"/>
              <a:ext cx="76201" cy="7620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5" name="Group 74"/>
          <p:cNvGrpSpPr/>
          <p:nvPr/>
        </p:nvGrpSpPr>
        <p:grpSpPr>
          <a:xfrm>
            <a:off x="2951345" y="3613150"/>
            <a:ext cx="76201" cy="76200"/>
            <a:chOff x="4724399" y="3660775"/>
            <a:chExt cx="76201" cy="76200"/>
          </a:xfrm>
        </p:grpSpPr>
        <p:cxnSp>
          <p:nvCxnSpPr>
            <p:cNvPr id="76" name="Straight Connector 75"/>
            <p:cNvCxnSpPr/>
            <p:nvPr/>
          </p:nvCxnSpPr>
          <p:spPr>
            <a:xfrm flipH="1">
              <a:off x="4732739" y="3660775"/>
              <a:ext cx="63168" cy="7620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/>
            <p:cNvCxnSpPr/>
            <p:nvPr/>
          </p:nvCxnSpPr>
          <p:spPr>
            <a:xfrm flipH="1" flipV="1">
              <a:off x="4724399" y="3660775"/>
              <a:ext cx="76201" cy="7620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8" name="Group 77"/>
          <p:cNvGrpSpPr/>
          <p:nvPr/>
        </p:nvGrpSpPr>
        <p:grpSpPr>
          <a:xfrm>
            <a:off x="3394497" y="3616325"/>
            <a:ext cx="76201" cy="76200"/>
            <a:chOff x="4724399" y="3660775"/>
            <a:chExt cx="76201" cy="76200"/>
          </a:xfrm>
        </p:grpSpPr>
        <p:cxnSp>
          <p:nvCxnSpPr>
            <p:cNvPr id="79" name="Straight Connector 78"/>
            <p:cNvCxnSpPr/>
            <p:nvPr/>
          </p:nvCxnSpPr>
          <p:spPr>
            <a:xfrm flipH="1">
              <a:off x="4732739" y="3660775"/>
              <a:ext cx="63168" cy="7620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Connector 79"/>
            <p:cNvCxnSpPr/>
            <p:nvPr/>
          </p:nvCxnSpPr>
          <p:spPr>
            <a:xfrm flipH="1" flipV="1">
              <a:off x="4724399" y="3660775"/>
              <a:ext cx="76201" cy="7620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1" name="Group 80"/>
          <p:cNvGrpSpPr/>
          <p:nvPr/>
        </p:nvGrpSpPr>
        <p:grpSpPr>
          <a:xfrm>
            <a:off x="2040594" y="4079875"/>
            <a:ext cx="76201" cy="76200"/>
            <a:chOff x="4724399" y="3660775"/>
            <a:chExt cx="76201" cy="76200"/>
          </a:xfrm>
        </p:grpSpPr>
        <p:cxnSp>
          <p:nvCxnSpPr>
            <p:cNvPr id="82" name="Straight Connector 81"/>
            <p:cNvCxnSpPr/>
            <p:nvPr/>
          </p:nvCxnSpPr>
          <p:spPr>
            <a:xfrm flipH="1">
              <a:off x="4732739" y="3660775"/>
              <a:ext cx="63168" cy="7620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/>
            <p:cNvCxnSpPr/>
            <p:nvPr/>
          </p:nvCxnSpPr>
          <p:spPr>
            <a:xfrm flipH="1" flipV="1">
              <a:off x="4724399" y="3660775"/>
              <a:ext cx="76201" cy="7620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4" name="Group 83"/>
          <p:cNvGrpSpPr/>
          <p:nvPr/>
        </p:nvGrpSpPr>
        <p:grpSpPr>
          <a:xfrm>
            <a:off x="2483744" y="4079875"/>
            <a:ext cx="76201" cy="76200"/>
            <a:chOff x="4724399" y="3660775"/>
            <a:chExt cx="76201" cy="76200"/>
          </a:xfrm>
        </p:grpSpPr>
        <p:cxnSp>
          <p:nvCxnSpPr>
            <p:cNvPr id="85" name="Straight Connector 84"/>
            <p:cNvCxnSpPr/>
            <p:nvPr/>
          </p:nvCxnSpPr>
          <p:spPr>
            <a:xfrm flipH="1">
              <a:off x="4732739" y="3660775"/>
              <a:ext cx="63168" cy="7620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Connector 85"/>
            <p:cNvCxnSpPr/>
            <p:nvPr/>
          </p:nvCxnSpPr>
          <p:spPr>
            <a:xfrm flipH="1" flipV="1">
              <a:off x="4724399" y="3660775"/>
              <a:ext cx="76201" cy="7620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7" name="Group 86"/>
          <p:cNvGrpSpPr/>
          <p:nvPr/>
        </p:nvGrpSpPr>
        <p:grpSpPr>
          <a:xfrm>
            <a:off x="2956343" y="4079875"/>
            <a:ext cx="76201" cy="76200"/>
            <a:chOff x="4724399" y="3660775"/>
            <a:chExt cx="76201" cy="76200"/>
          </a:xfrm>
        </p:grpSpPr>
        <p:cxnSp>
          <p:nvCxnSpPr>
            <p:cNvPr id="88" name="Straight Connector 87"/>
            <p:cNvCxnSpPr/>
            <p:nvPr/>
          </p:nvCxnSpPr>
          <p:spPr>
            <a:xfrm flipH="1">
              <a:off x="4732739" y="3660775"/>
              <a:ext cx="63168" cy="7620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Straight Connector 88"/>
            <p:cNvCxnSpPr/>
            <p:nvPr/>
          </p:nvCxnSpPr>
          <p:spPr>
            <a:xfrm flipH="1" flipV="1">
              <a:off x="4724399" y="3660775"/>
              <a:ext cx="76201" cy="7620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0" name="Group 89"/>
          <p:cNvGrpSpPr/>
          <p:nvPr/>
        </p:nvGrpSpPr>
        <p:grpSpPr>
          <a:xfrm>
            <a:off x="3399495" y="4083050"/>
            <a:ext cx="76201" cy="76200"/>
            <a:chOff x="4724399" y="3660775"/>
            <a:chExt cx="76201" cy="76200"/>
          </a:xfrm>
        </p:grpSpPr>
        <p:cxnSp>
          <p:nvCxnSpPr>
            <p:cNvPr id="91" name="Straight Connector 90"/>
            <p:cNvCxnSpPr/>
            <p:nvPr/>
          </p:nvCxnSpPr>
          <p:spPr>
            <a:xfrm flipH="1">
              <a:off x="4732739" y="3660775"/>
              <a:ext cx="63168" cy="7620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Straight Connector 91"/>
            <p:cNvCxnSpPr/>
            <p:nvPr/>
          </p:nvCxnSpPr>
          <p:spPr>
            <a:xfrm flipH="1" flipV="1">
              <a:off x="4724399" y="3660775"/>
              <a:ext cx="76201" cy="7620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3" name="Group 92"/>
          <p:cNvGrpSpPr/>
          <p:nvPr/>
        </p:nvGrpSpPr>
        <p:grpSpPr>
          <a:xfrm>
            <a:off x="2042417" y="4530725"/>
            <a:ext cx="76201" cy="76200"/>
            <a:chOff x="4724399" y="3660775"/>
            <a:chExt cx="76201" cy="76200"/>
          </a:xfrm>
        </p:grpSpPr>
        <p:cxnSp>
          <p:nvCxnSpPr>
            <p:cNvPr id="94" name="Straight Connector 93"/>
            <p:cNvCxnSpPr/>
            <p:nvPr/>
          </p:nvCxnSpPr>
          <p:spPr>
            <a:xfrm flipH="1">
              <a:off x="4732739" y="3660775"/>
              <a:ext cx="63168" cy="7620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Straight Connector 94"/>
            <p:cNvCxnSpPr/>
            <p:nvPr/>
          </p:nvCxnSpPr>
          <p:spPr>
            <a:xfrm flipH="1" flipV="1">
              <a:off x="4724399" y="3660775"/>
              <a:ext cx="76201" cy="7620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6" name="Group 95"/>
          <p:cNvGrpSpPr/>
          <p:nvPr/>
        </p:nvGrpSpPr>
        <p:grpSpPr>
          <a:xfrm>
            <a:off x="2485567" y="4530725"/>
            <a:ext cx="76201" cy="76200"/>
            <a:chOff x="4724399" y="3660775"/>
            <a:chExt cx="76201" cy="76200"/>
          </a:xfrm>
        </p:grpSpPr>
        <p:cxnSp>
          <p:nvCxnSpPr>
            <p:cNvPr id="97" name="Straight Connector 96"/>
            <p:cNvCxnSpPr/>
            <p:nvPr/>
          </p:nvCxnSpPr>
          <p:spPr>
            <a:xfrm flipH="1">
              <a:off x="4732739" y="3660775"/>
              <a:ext cx="63168" cy="7620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Straight Connector 97"/>
            <p:cNvCxnSpPr/>
            <p:nvPr/>
          </p:nvCxnSpPr>
          <p:spPr>
            <a:xfrm flipH="1" flipV="1">
              <a:off x="4724399" y="3660775"/>
              <a:ext cx="76201" cy="7620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2" name="Group 101"/>
          <p:cNvGrpSpPr/>
          <p:nvPr/>
        </p:nvGrpSpPr>
        <p:grpSpPr>
          <a:xfrm>
            <a:off x="3401318" y="4533900"/>
            <a:ext cx="76201" cy="76200"/>
            <a:chOff x="4724399" y="3660775"/>
            <a:chExt cx="76201" cy="76200"/>
          </a:xfrm>
        </p:grpSpPr>
        <p:cxnSp>
          <p:nvCxnSpPr>
            <p:cNvPr id="103" name="Straight Connector 102"/>
            <p:cNvCxnSpPr/>
            <p:nvPr/>
          </p:nvCxnSpPr>
          <p:spPr>
            <a:xfrm flipH="1">
              <a:off x="4732739" y="3660775"/>
              <a:ext cx="63168" cy="7620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" name="Straight Connector 103"/>
            <p:cNvCxnSpPr/>
            <p:nvPr/>
          </p:nvCxnSpPr>
          <p:spPr>
            <a:xfrm flipH="1" flipV="1">
              <a:off x="4724399" y="3660775"/>
              <a:ext cx="76201" cy="7620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5" name="Group 104"/>
          <p:cNvGrpSpPr/>
          <p:nvPr/>
        </p:nvGrpSpPr>
        <p:grpSpPr>
          <a:xfrm>
            <a:off x="2047415" y="4997450"/>
            <a:ext cx="76201" cy="76200"/>
            <a:chOff x="4724399" y="3660775"/>
            <a:chExt cx="76201" cy="76200"/>
          </a:xfrm>
        </p:grpSpPr>
        <p:cxnSp>
          <p:nvCxnSpPr>
            <p:cNvPr id="106" name="Straight Connector 105"/>
            <p:cNvCxnSpPr/>
            <p:nvPr/>
          </p:nvCxnSpPr>
          <p:spPr>
            <a:xfrm flipH="1">
              <a:off x="4732739" y="3660775"/>
              <a:ext cx="63168" cy="7620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7" name="Straight Connector 106"/>
            <p:cNvCxnSpPr/>
            <p:nvPr/>
          </p:nvCxnSpPr>
          <p:spPr>
            <a:xfrm flipH="1" flipV="1">
              <a:off x="4724399" y="3660775"/>
              <a:ext cx="76201" cy="7620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8" name="Group 107"/>
          <p:cNvGrpSpPr/>
          <p:nvPr/>
        </p:nvGrpSpPr>
        <p:grpSpPr>
          <a:xfrm>
            <a:off x="2490565" y="4997450"/>
            <a:ext cx="76201" cy="76200"/>
            <a:chOff x="4724399" y="3660775"/>
            <a:chExt cx="76201" cy="76200"/>
          </a:xfrm>
        </p:grpSpPr>
        <p:cxnSp>
          <p:nvCxnSpPr>
            <p:cNvPr id="109" name="Straight Connector 108"/>
            <p:cNvCxnSpPr/>
            <p:nvPr/>
          </p:nvCxnSpPr>
          <p:spPr>
            <a:xfrm flipH="1">
              <a:off x="4732739" y="3660775"/>
              <a:ext cx="63168" cy="7620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0" name="Straight Connector 109"/>
            <p:cNvCxnSpPr/>
            <p:nvPr/>
          </p:nvCxnSpPr>
          <p:spPr>
            <a:xfrm flipH="1" flipV="1">
              <a:off x="4724399" y="3660775"/>
              <a:ext cx="76201" cy="7620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1" name="Group 110"/>
          <p:cNvGrpSpPr/>
          <p:nvPr/>
        </p:nvGrpSpPr>
        <p:grpSpPr>
          <a:xfrm>
            <a:off x="2963164" y="4997450"/>
            <a:ext cx="76201" cy="76200"/>
            <a:chOff x="4724399" y="3660775"/>
            <a:chExt cx="76201" cy="76200"/>
          </a:xfrm>
        </p:grpSpPr>
        <p:cxnSp>
          <p:nvCxnSpPr>
            <p:cNvPr id="112" name="Straight Connector 111"/>
            <p:cNvCxnSpPr/>
            <p:nvPr/>
          </p:nvCxnSpPr>
          <p:spPr>
            <a:xfrm flipH="1">
              <a:off x="4732739" y="3660775"/>
              <a:ext cx="63168" cy="7620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3" name="Straight Connector 112"/>
            <p:cNvCxnSpPr/>
            <p:nvPr/>
          </p:nvCxnSpPr>
          <p:spPr>
            <a:xfrm flipH="1" flipV="1">
              <a:off x="4724399" y="3660775"/>
              <a:ext cx="76201" cy="7620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4" name="Group 113"/>
          <p:cNvGrpSpPr/>
          <p:nvPr/>
        </p:nvGrpSpPr>
        <p:grpSpPr>
          <a:xfrm>
            <a:off x="3406316" y="5000625"/>
            <a:ext cx="76201" cy="76200"/>
            <a:chOff x="4724399" y="3660775"/>
            <a:chExt cx="76201" cy="76200"/>
          </a:xfrm>
        </p:grpSpPr>
        <p:cxnSp>
          <p:nvCxnSpPr>
            <p:cNvPr id="115" name="Straight Connector 114"/>
            <p:cNvCxnSpPr/>
            <p:nvPr/>
          </p:nvCxnSpPr>
          <p:spPr>
            <a:xfrm flipH="1">
              <a:off x="4732739" y="3660775"/>
              <a:ext cx="63168" cy="7620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6" name="Straight Connector 115"/>
            <p:cNvCxnSpPr/>
            <p:nvPr/>
          </p:nvCxnSpPr>
          <p:spPr>
            <a:xfrm flipH="1" flipV="1">
              <a:off x="4724399" y="3660775"/>
              <a:ext cx="76201" cy="7620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9" name="Group 98"/>
          <p:cNvGrpSpPr/>
          <p:nvPr/>
        </p:nvGrpSpPr>
        <p:grpSpPr>
          <a:xfrm>
            <a:off x="2953168" y="4533900"/>
            <a:ext cx="76201" cy="76200"/>
            <a:chOff x="4724399" y="3660775"/>
            <a:chExt cx="76201" cy="76200"/>
          </a:xfrm>
        </p:grpSpPr>
        <p:cxnSp>
          <p:nvCxnSpPr>
            <p:cNvPr id="100" name="Straight Connector 99"/>
            <p:cNvCxnSpPr/>
            <p:nvPr/>
          </p:nvCxnSpPr>
          <p:spPr>
            <a:xfrm flipH="1">
              <a:off x="4732739" y="3660775"/>
              <a:ext cx="63168" cy="7620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Straight Connector 100"/>
            <p:cNvCxnSpPr/>
            <p:nvPr/>
          </p:nvCxnSpPr>
          <p:spPr>
            <a:xfrm flipH="1" flipV="1">
              <a:off x="4724399" y="3660775"/>
              <a:ext cx="76201" cy="7620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3" name="Straight Arrow Connector 2"/>
          <p:cNvCxnSpPr/>
          <p:nvPr/>
        </p:nvCxnSpPr>
        <p:spPr>
          <a:xfrm flipV="1">
            <a:off x="1157473" y="3200400"/>
            <a:ext cx="0" cy="492125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Arrow Connector 65"/>
          <p:cNvCxnSpPr/>
          <p:nvPr/>
        </p:nvCxnSpPr>
        <p:spPr>
          <a:xfrm flipH="1">
            <a:off x="1005073" y="3581400"/>
            <a:ext cx="304800" cy="0"/>
          </a:xfrm>
          <a:prstGeom prst="straightConnector1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990600" y="2895600"/>
            <a:ext cx="3337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N</a:t>
            </a:r>
            <a:endParaRPr lang="en-US" b="1" dirty="0"/>
          </a:p>
        </p:txBody>
      </p:sp>
      <p:sp>
        <p:nvSpPr>
          <p:cNvPr id="70" name="TextBox 69"/>
          <p:cNvSpPr txBox="1"/>
          <p:nvPr/>
        </p:nvSpPr>
        <p:spPr>
          <a:xfrm>
            <a:off x="1233673" y="4035623"/>
            <a:ext cx="47961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rgbClr val="C00000"/>
                </a:solidFill>
              </a:rPr>
              <a:t>FPU</a:t>
            </a:r>
            <a:endParaRPr lang="en-US" sz="1400" b="1" dirty="0">
              <a:solidFill>
                <a:srgbClr val="C00000"/>
              </a:solidFill>
            </a:endParaRPr>
          </a:p>
        </p:txBody>
      </p:sp>
      <p:sp>
        <p:nvSpPr>
          <p:cNvPr id="120" name="TextBox 119"/>
          <p:cNvSpPr txBox="1"/>
          <p:nvPr/>
        </p:nvSpPr>
        <p:spPr>
          <a:xfrm>
            <a:off x="3848142" y="4035623"/>
            <a:ext cx="96693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rgbClr val="C00000"/>
                </a:solidFill>
              </a:rPr>
              <a:t>L1 Cache 1</a:t>
            </a:r>
            <a:endParaRPr lang="en-US" sz="1400" b="1" dirty="0">
              <a:solidFill>
                <a:srgbClr val="C00000"/>
              </a:solidFill>
            </a:endParaRPr>
          </a:p>
        </p:txBody>
      </p:sp>
      <p:sp>
        <p:nvSpPr>
          <p:cNvPr id="121" name="TextBox 120"/>
          <p:cNvSpPr txBox="1"/>
          <p:nvPr/>
        </p:nvSpPr>
        <p:spPr>
          <a:xfrm>
            <a:off x="2479903" y="5483423"/>
            <a:ext cx="65877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rgbClr val="C00000"/>
                </a:solidFill>
              </a:rPr>
              <a:t>Core 1</a:t>
            </a:r>
            <a:endParaRPr lang="en-US" sz="1400" b="1" dirty="0">
              <a:solidFill>
                <a:srgbClr val="C00000"/>
              </a:solidFill>
            </a:endParaRPr>
          </a:p>
        </p:txBody>
      </p:sp>
      <p:cxnSp>
        <p:nvCxnSpPr>
          <p:cNvPr id="122" name="Straight Connector 121"/>
          <p:cNvCxnSpPr/>
          <p:nvPr/>
        </p:nvCxnSpPr>
        <p:spPr>
          <a:xfrm flipV="1">
            <a:off x="1411755" y="4335866"/>
            <a:ext cx="431518" cy="7534"/>
          </a:xfrm>
          <a:prstGeom prst="line">
            <a:avLst/>
          </a:prstGeom>
          <a:ln w="2540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3" name="Straight Connector 122"/>
          <p:cNvCxnSpPr/>
          <p:nvPr/>
        </p:nvCxnSpPr>
        <p:spPr>
          <a:xfrm flipV="1">
            <a:off x="1411755" y="4793066"/>
            <a:ext cx="431518" cy="7534"/>
          </a:xfrm>
          <a:prstGeom prst="line">
            <a:avLst/>
          </a:prstGeom>
          <a:ln w="2540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4" name="Straight Connector 123"/>
          <p:cNvCxnSpPr/>
          <p:nvPr/>
        </p:nvCxnSpPr>
        <p:spPr>
          <a:xfrm flipV="1">
            <a:off x="1411755" y="3886200"/>
            <a:ext cx="431518" cy="7534"/>
          </a:xfrm>
          <a:prstGeom prst="line">
            <a:avLst/>
          </a:prstGeom>
          <a:ln w="2540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5" name="Straight Connector 124"/>
          <p:cNvCxnSpPr/>
          <p:nvPr/>
        </p:nvCxnSpPr>
        <p:spPr>
          <a:xfrm flipV="1">
            <a:off x="1411755" y="3421466"/>
            <a:ext cx="431518" cy="7534"/>
          </a:xfrm>
          <a:prstGeom prst="line">
            <a:avLst/>
          </a:prstGeom>
          <a:ln w="2540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7" name="Straight Connector 126"/>
          <p:cNvCxnSpPr/>
          <p:nvPr/>
        </p:nvCxnSpPr>
        <p:spPr>
          <a:xfrm flipV="1">
            <a:off x="1411755" y="5250266"/>
            <a:ext cx="431518" cy="7534"/>
          </a:xfrm>
          <a:prstGeom prst="line">
            <a:avLst/>
          </a:prstGeom>
          <a:ln w="2540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0" name="Straight Connector 129"/>
          <p:cNvCxnSpPr/>
          <p:nvPr/>
        </p:nvCxnSpPr>
        <p:spPr>
          <a:xfrm flipV="1">
            <a:off x="3697755" y="4335866"/>
            <a:ext cx="431518" cy="7534"/>
          </a:xfrm>
          <a:prstGeom prst="line">
            <a:avLst/>
          </a:prstGeom>
          <a:ln w="2540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1" name="Straight Connector 130"/>
          <p:cNvCxnSpPr/>
          <p:nvPr/>
        </p:nvCxnSpPr>
        <p:spPr>
          <a:xfrm flipV="1">
            <a:off x="3697755" y="4793066"/>
            <a:ext cx="431518" cy="7534"/>
          </a:xfrm>
          <a:prstGeom prst="line">
            <a:avLst/>
          </a:prstGeom>
          <a:ln w="2540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2" name="Straight Connector 131"/>
          <p:cNvCxnSpPr/>
          <p:nvPr/>
        </p:nvCxnSpPr>
        <p:spPr>
          <a:xfrm flipV="1">
            <a:off x="3697755" y="3886200"/>
            <a:ext cx="431518" cy="7534"/>
          </a:xfrm>
          <a:prstGeom prst="line">
            <a:avLst/>
          </a:prstGeom>
          <a:ln w="2540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3" name="Straight Connector 132"/>
          <p:cNvCxnSpPr/>
          <p:nvPr/>
        </p:nvCxnSpPr>
        <p:spPr>
          <a:xfrm flipV="1">
            <a:off x="3697755" y="3421466"/>
            <a:ext cx="431518" cy="7534"/>
          </a:xfrm>
          <a:prstGeom prst="line">
            <a:avLst/>
          </a:prstGeom>
          <a:ln w="2540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4" name="Straight Connector 133"/>
          <p:cNvCxnSpPr/>
          <p:nvPr/>
        </p:nvCxnSpPr>
        <p:spPr>
          <a:xfrm flipV="1">
            <a:off x="3697755" y="5250266"/>
            <a:ext cx="431518" cy="7534"/>
          </a:xfrm>
          <a:prstGeom prst="line">
            <a:avLst/>
          </a:prstGeom>
          <a:ln w="2540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5" name="Straight Connector 134"/>
          <p:cNvCxnSpPr/>
          <p:nvPr/>
        </p:nvCxnSpPr>
        <p:spPr>
          <a:xfrm>
            <a:off x="1843273" y="5257800"/>
            <a:ext cx="0" cy="303311"/>
          </a:xfrm>
          <a:prstGeom prst="line">
            <a:avLst/>
          </a:prstGeom>
          <a:ln w="2540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6" name="Straight Connector 135"/>
          <p:cNvCxnSpPr/>
          <p:nvPr/>
        </p:nvCxnSpPr>
        <p:spPr>
          <a:xfrm>
            <a:off x="2300473" y="5257800"/>
            <a:ext cx="0" cy="303311"/>
          </a:xfrm>
          <a:prstGeom prst="line">
            <a:avLst/>
          </a:prstGeom>
          <a:ln w="2540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7" name="Straight Connector 136"/>
          <p:cNvCxnSpPr/>
          <p:nvPr/>
        </p:nvCxnSpPr>
        <p:spPr>
          <a:xfrm>
            <a:off x="2757673" y="5257800"/>
            <a:ext cx="0" cy="303311"/>
          </a:xfrm>
          <a:prstGeom prst="line">
            <a:avLst/>
          </a:prstGeom>
          <a:ln w="2540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8" name="Straight Connector 137"/>
          <p:cNvCxnSpPr/>
          <p:nvPr/>
        </p:nvCxnSpPr>
        <p:spPr>
          <a:xfrm>
            <a:off x="3214873" y="5257800"/>
            <a:ext cx="0" cy="303311"/>
          </a:xfrm>
          <a:prstGeom prst="line">
            <a:avLst/>
          </a:prstGeom>
          <a:ln w="2540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9" name="Straight Connector 138"/>
          <p:cNvCxnSpPr/>
          <p:nvPr/>
        </p:nvCxnSpPr>
        <p:spPr>
          <a:xfrm>
            <a:off x="3672073" y="5257800"/>
            <a:ext cx="0" cy="303311"/>
          </a:xfrm>
          <a:prstGeom prst="line">
            <a:avLst/>
          </a:prstGeom>
          <a:ln w="2540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1" name="Straight Connector 140"/>
          <p:cNvCxnSpPr/>
          <p:nvPr/>
        </p:nvCxnSpPr>
        <p:spPr>
          <a:xfrm>
            <a:off x="1843273" y="3124200"/>
            <a:ext cx="0" cy="303311"/>
          </a:xfrm>
          <a:prstGeom prst="line">
            <a:avLst/>
          </a:prstGeom>
          <a:ln w="2540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2" name="Straight Connector 141"/>
          <p:cNvCxnSpPr/>
          <p:nvPr/>
        </p:nvCxnSpPr>
        <p:spPr>
          <a:xfrm>
            <a:off x="2300473" y="3124200"/>
            <a:ext cx="0" cy="303311"/>
          </a:xfrm>
          <a:prstGeom prst="line">
            <a:avLst/>
          </a:prstGeom>
          <a:ln w="2540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3" name="Straight Connector 142"/>
          <p:cNvCxnSpPr/>
          <p:nvPr/>
        </p:nvCxnSpPr>
        <p:spPr>
          <a:xfrm>
            <a:off x="2757673" y="3124200"/>
            <a:ext cx="0" cy="303311"/>
          </a:xfrm>
          <a:prstGeom prst="line">
            <a:avLst/>
          </a:prstGeom>
          <a:ln w="2540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4" name="Straight Connector 143"/>
          <p:cNvCxnSpPr/>
          <p:nvPr/>
        </p:nvCxnSpPr>
        <p:spPr>
          <a:xfrm>
            <a:off x="3214873" y="3124200"/>
            <a:ext cx="0" cy="303311"/>
          </a:xfrm>
          <a:prstGeom prst="line">
            <a:avLst/>
          </a:prstGeom>
          <a:ln w="2540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5" name="Straight Connector 144"/>
          <p:cNvCxnSpPr/>
          <p:nvPr/>
        </p:nvCxnSpPr>
        <p:spPr>
          <a:xfrm>
            <a:off x="3672073" y="3124200"/>
            <a:ext cx="0" cy="303311"/>
          </a:xfrm>
          <a:prstGeom prst="line">
            <a:avLst/>
          </a:prstGeom>
          <a:ln w="2540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Oval 1"/>
          <p:cNvSpPr/>
          <p:nvPr/>
        </p:nvSpPr>
        <p:spPr>
          <a:xfrm>
            <a:off x="2656582" y="4267200"/>
            <a:ext cx="652363" cy="610097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0" name="Straight Connector 139"/>
          <p:cNvCxnSpPr/>
          <p:nvPr/>
        </p:nvCxnSpPr>
        <p:spPr>
          <a:xfrm flipV="1">
            <a:off x="3394497" y="4495800"/>
            <a:ext cx="1866900" cy="152400"/>
          </a:xfrm>
          <a:prstGeom prst="line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6" name="Straight Connector 145"/>
          <p:cNvCxnSpPr/>
          <p:nvPr/>
        </p:nvCxnSpPr>
        <p:spPr>
          <a:xfrm>
            <a:off x="5334000" y="3708400"/>
            <a:ext cx="1371600" cy="0"/>
          </a:xfrm>
          <a:prstGeom prst="line">
            <a:avLst/>
          </a:prstGeom>
          <a:ln w="25400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7" name="Straight Connector 146"/>
          <p:cNvCxnSpPr/>
          <p:nvPr/>
        </p:nvCxnSpPr>
        <p:spPr>
          <a:xfrm>
            <a:off x="5334000" y="4800600"/>
            <a:ext cx="1371600" cy="0"/>
          </a:xfrm>
          <a:prstGeom prst="line">
            <a:avLst/>
          </a:prstGeom>
          <a:ln w="25400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8" name="Straight Connector 147"/>
          <p:cNvCxnSpPr/>
          <p:nvPr/>
        </p:nvCxnSpPr>
        <p:spPr>
          <a:xfrm flipV="1">
            <a:off x="5486400" y="3581400"/>
            <a:ext cx="0" cy="1371600"/>
          </a:xfrm>
          <a:prstGeom prst="line">
            <a:avLst/>
          </a:prstGeom>
          <a:ln w="25400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9" name="Straight Connector 148"/>
          <p:cNvCxnSpPr/>
          <p:nvPr/>
        </p:nvCxnSpPr>
        <p:spPr>
          <a:xfrm flipV="1">
            <a:off x="6553200" y="3562350"/>
            <a:ext cx="0" cy="1390650"/>
          </a:xfrm>
          <a:prstGeom prst="line">
            <a:avLst/>
          </a:prstGeom>
          <a:ln w="25400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ounded Rectangle 19"/>
          <p:cNvSpPr/>
          <p:nvPr/>
        </p:nvSpPr>
        <p:spPr>
          <a:xfrm>
            <a:off x="5486400" y="3708400"/>
            <a:ext cx="409574" cy="409574"/>
          </a:xfrm>
          <a:prstGeom prst="roundRect">
            <a:avLst/>
          </a:prstGeom>
          <a:ln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0" name="Rounded Rectangle 149"/>
          <p:cNvSpPr/>
          <p:nvPr/>
        </p:nvSpPr>
        <p:spPr>
          <a:xfrm>
            <a:off x="5895974" y="3721298"/>
            <a:ext cx="657225" cy="399852"/>
          </a:xfrm>
          <a:prstGeom prst="roundRect">
            <a:avLst/>
          </a:prstGeom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1" name="Rounded Rectangle 150"/>
          <p:cNvSpPr/>
          <p:nvPr/>
        </p:nvSpPr>
        <p:spPr>
          <a:xfrm>
            <a:off x="5486400" y="4117974"/>
            <a:ext cx="1066800" cy="675091"/>
          </a:xfrm>
          <a:prstGeom prst="roundRect">
            <a:avLst/>
          </a:prstGeom>
          <a:ln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2" name="TextBox 151"/>
          <p:cNvSpPr txBox="1"/>
          <p:nvPr/>
        </p:nvSpPr>
        <p:spPr>
          <a:xfrm>
            <a:off x="5845761" y="4267200"/>
            <a:ext cx="3770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C00000"/>
                </a:solidFill>
              </a:rPr>
              <a:t>a</a:t>
            </a:r>
            <a:r>
              <a:rPr lang="en-US" b="1" baseline="-25000" dirty="0" smtClean="0">
                <a:solidFill>
                  <a:srgbClr val="C00000"/>
                </a:solidFill>
              </a:rPr>
              <a:t>3</a:t>
            </a:r>
            <a:endParaRPr lang="en-US" b="1" baseline="-25000" dirty="0">
              <a:solidFill>
                <a:srgbClr val="C00000"/>
              </a:solidFill>
            </a:endParaRPr>
          </a:p>
        </p:txBody>
      </p:sp>
      <p:sp>
        <p:nvSpPr>
          <p:cNvPr id="153" name="TextBox 152"/>
          <p:cNvSpPr txBox="1"/>
          <p:nvPr/>
        </p:nvSpPr>
        <p:spPr>
          <a:xfrm>
            <a:off x="5486400" y="3733800"/>
            <a:ext cx="3770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C00000"/>
                </a:solidFill>
              </a:rPr>
              <a:t>a</a:t>
            </a:r>
            <a:r>
              <a:rPr lang="en-US" b="1" baseline="-25000" dirty="0">
                <a:solidFill>
                  <a:srgbClr val="C00000"/>
                </a:solidFill>
              </a:rPr>
              <a:t>1</a:t>
            </a:r>
            <a:endParaRPr lang="en-US" b="1" baseline="-25000" dirty="0">
              <a:solidFill>
                <a:srgbClr val="C00000"/>
              </a:solidFill>
            </a:endParaRPr>
          </a:p>
        </p:txBody>
      </p:sp>
      <p:sp>
        <p:nvSpPr>
          <p:cNvPr id="154" name="TextBox 153"/>
          <p:cNvSpPr txBox="1"/>
          <p:nvPr/>
        </p:nvSpPr>
        <p:spPr>
          <a:xfrm>
            <a:off x="5867401" y="3733800"/>
            <a:ext cx="6857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C00000"/>
                </a:solidFill>
              </a:rPr>
              <a:t>a</a:t>
            </a:r>
            <a:r>
              <a:rPr lang="en-US" b="1" baseline="-25000" dirty="0">
                <a:solidFill>
                  <a:srgbClr val="C00000"/>
                </a:solidFill>
              </a:rPr>
              <a:t>2</a:t>
            </a:r>
            <a:endParaRPr lang="en-US" b="1" baseline="-250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6488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5181600" y="4572000"/>
            <a:ext cx="2511017" cy="304800"/>
          </a:xfrm>
          <a:prstGeom prst="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5181600" y="4495800"/>
            <a:ext cx="2511017" cy="76200"/>
          </a:xfrm>
          <a:prstGeom prst="rect">
            <a:avLst/>
          </a:prstGeom>
          <a:pattFill prst="dkDnDiag">
            <a:fgClr>
              <a:schemeClr val="tx2"/>
            </a:fgClr>
            <a:bgClr>
              <a:srgbClr val="C00000"/>
            </a:bgClr>
          </a:pattFill>
          <a:ln>
            <a:solidFill>
              <a:schemeClr val="tx1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5181600" y="3733800"/>
            <a:ext cx="2511017" cy="304800"/>
          </a:xfrm>
          <a:prstGeom prst="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5181600" y="3657600"/>
            <a:ext cx="2511017" cy="76200"/>
          </a:xfrm>
          <a:prstGeom prst="rect">
            <a:avLst/>
          </a:prstGeom>
          <a:pattFill prst="dkDnDiag">
            <a:fgClr>
              <a:schemeClr val="tx2"/>
            </a:fgClr>
            <a:bgClr>
              <a:srgbClr val="C00000"/>
            </a:bgClr>
          </a:pattFill>
          <a:ln>
            <a:solidFill>
              <a:schemeClr val="tx1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4" name="Rectangle 113"/>
          <p:cNvSpPr/>
          <p:nvPr/>
        </p:nvSpPr>
        <p:spPr>
          <a:xfrm>
            <a:off x="5181600" y="5257800"/>
            <a:ext cx="2514600" cy="76200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" name="Rectangle 114"/>
          <p:cNvSpPr/>
          <p:nvPr/>
        </p:nvSpPr>
        <p:spPr>
          <a:xfrm>
            <a:off x="5181601" y="4876800"/>
            <a:ext cx="2511016" cy="381000"/>
          </a:xfrm>
          <a:prstGeom prst="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" name="Rectangle 115"/>
          <p:cNvSpPr/>
          <p:nvPr/>
        </p:nvSpPr>
        <p:spPr>
          <a:xfrm>
            <a:off x="7420294" y="4876800"/>
            <a:ext cx="152400" cy="381000"/>
          </a:xfrm>
          <a:prstGeom prst="rect">
            <a:avLst/>
          </a:prstGeom>
          <a:solidFill>
            <a:schemeClr val="accent1"/>
          </a:solidFill>
          <a:ln>
            <a:solidFill>
              <a:schemeClr val="tx1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7" name="Rectangle 116"/>
          <p:cNvSpPr/>
          <p:nvPr/>
        </p:nvSpPr>
        <p:spPr>
          <a:xfrm>
            <a:off x="7115494" y="4876800"/>
            <a:ext cx="152400" cy="381000"/>
          </a:xfrm>
          <a:prstGeom prst="rect">
            <a:avLst/>
          </a:prstGeom>
          <a:solidFill>
            <a:schemeClr val="accent1"/>
          </a:solidFill>
          <a:ln>
            <a:solidFill>
              <a:schemeClr val="tx1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8" name="Rectangle 117"/>
          <p:cNvSpPr/>
          <p:nvPr/>
        </p:nvSpPr>
        <p:spPr>
          <a:xfrm>
            <a:off x="6810694" y="4876800"/>
            <a:ext cx="152400" cy="381000"/>
          </a:xfrm>
          <a:prstGeom prst="rect">
            <a:avLst/>
          </a:prstGeom>
          <a:solidFill>
            <a:schemeClr val="accent1"/>
          </a:solidFill>
          <a:ln>
            <a:solidFill>
              <a:schemeClr val="tx1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9" name="Rectangle 118"/>
          <p:cNvSpPr/>
          <p:nvPr/>
        </p:nvSpPr>
        <p:spPr>
          <a:xfrm>
            <a:off x="6505894" y="4876800"/>
            <a:ext cx="152400" cy="381000"/>
          </a:xfrm>
          <a:prstGeom prst="rect">
            <a:avLst/>
          </a:prstGeom>
          <a:solidFill>
            <a:schemeClr val="accent1"/>
          </a:solidFill>
          <a:ln>
            <a:solidFill>
              <a:schemeClr val="tx1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0" name="Rectangle 119"/>
          <p:cNvSpPr/>
          <p:nvPr/>
        </p:nvSpPr>
        <p:spPr>
          <a:xfrm>
            <a:off x="6201094" y="4876800"/>
            <a:ext cx="152400" cy="381000"/>
          </a:xfrm>
          <a:prstGeom prst="rect">
            <a:avLst/>
          </a:prstGeom>
          <a:solidFill>
            <a:schemeClr val="accent1"/>
          </a:solidFill>
          <a:ln>
            <a:solidFill>
              <a:schemeClr val="tx1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1" name="Rectangle 120"/>
          <p:cNvSpPr/>
          <p:nvPr/>
        </p:nvSpPr>
        <p:spPr>
          <a:xfrm>
            <a:off x="5896294" y="4876800"/>
            <a:ext cx="152400" cy="381000"/>
          </a:xfrm>
          <a:prstGeom prst="rect">
            <a:avLst/>
          </a:prstGeom>
          <a:solidFill>
            <a:schemeClr val="accent1"/>
          </a:solidFill>
          <a:ln>
            <a:solidFill>
              <a:schemeClr val="tx1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2" name="Rectangle 121"/>
          <p:cNvSpPr/>
          <p:nvPr/>
        </p:nvSpPr>
        <p:spPr>
          <a:xfrm>
            <a:off x="5591494" y="4876800"/>
            <a:ext cx="152400" cy="381000"/>
          </a:xfrm>
          <a:prstGeom prst="rect">
            <a:avLst/>
          </a:prstGeom>
          <a:solidFill>
            <a:schemeClr val="accent1"/>
          </a:solidFill>
          <a:ln>
            <a:solidFill>
              <a:schemeClr val="tx1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" name="Rectangle 122"/>
          <p:cNvSpPr/>
          <p:nvPr/>
        </p:nvSpPr>
        <p:spPr>
          <a:xfrm>
            <a:off x="5286694" y="4876800"/>
            <a:ext cx="152400" cy="381000"/>
          </a:xfrm>
          <a:prstGeom prst="rect">
            <a:avLst/>
          </a:prstGeom>
          <a:solidFill>
            <a:schemeClr val="accent1"/>
          </a:solidFill>
          <a:ln>
            <a:solidFill>
              <a:schemeClr val="tx1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4" name="Rectangle 123"/>
          <p:cNvSpPr/>
          <p:nvPr/>
        </p:nvSpPr>
        <p:spPr>
          <a:xfrm>
            <a:off x="5181600" y="4419600"/>
            <a:ext cx="2511017" cy="76200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5" name="Rectangle 124"/>
          <p:cNvSpPr/>
          <p:nvPr/>
        </p:nvSpPr>
        <p:spPr>
          <a:xfrm>
            <a:off x="5181600" y="4038600"/>
            <a:ext cx="2511017" cy="381000"/>
          </a:xfrm>
          <a:prstGeom prst="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6" name="Rectangle 125"/>
          <p:cNvSpPr/>
          <p:nvPr/>
        </p:nvSpPr>
        <p:spPr>
          <a:xfrm>
            <a:off x="7416711" y="4038600"/>
            <a:ext cx="152400" cy="381000"/>
          </a:xfrm>
          <a:prstGeom prst="rect">
            <a:avLst/>
          </a:prstGeom>
          <a:solidFill>
            <a:schemeClr val="accent1"/>
          </a:solidFill>
          <a:ln>
            <a:solidFill>
              <a:schemeClr val="tx1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7" name="Rectangle 126"/>
          <p:cNvSpPr/>
          <p:nvPr/>
        </p:nvSpPr>
        <p:spPr>
          <a:xfrm>
            <a:off x="7111911" y="4038600"/>
            <a:ext cx="152400" cy="381000"/>
          </a:xfrm>
          <a:prstGeom prst="rect">
            <a:avLst/>
          </a:prstGeom>
          <a:solidFill>
            <a:schemeClr val="accent1"/>
          </a:solidFill>
          <a:ln>
            <a:solidFill>
              <a:schemeClr val="tx1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8" name="Rectangle 127"/>
          <p:cNvSpPr/>
          <p:nvPr/>
        </p:nvSpPr>
        <p:spPr>
          <a:xfrm>
            <a:off x="6807111" y="4038600"/>
            <a:ext cx="152400" cy="381000"/>
          </a:xfrm>
          <a:prstGeom prst="rect">
            <a:avLst/>
          </a:prstGeom>
          <a:solidFill>
            <a:schemeClr val="accent1"/>
          </a:solidFill>
          <a:ln>
            <a:solidFill>
              <a:schemeClr val="tx1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9" name="Rectangle 128"/>
          <p:cNvSpPr/>
          <p:nvPr/>
        </p:nvSpPr>
        <p:spPr>
          <a:xfrm>
            <a:off x="6502311" y="4038600"/>
            <a:ext cx="152400" cy="381000"/>
          </a:xfrm>
          <a:prstGeom prst="rect">
            <a:avLst/>
          </a:prstGeom>
          <a:solidFill>
            <a:schemeClr val="accent1"/>
          </a:solidFill>
          <a:ln>
            <a:solidFill>
              <a:schemeClr val="tx1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0" name="Rectangle 129"/>
          <p:cNvSpPr/>
          <p:nvPr/>
        </p:nvSpPr>
        <p:spPr>
          <a:xfrm>
            <a:off x="6197511" y="4038600"/>
            <a:ext cx="152400" cy="381000"/>
          </a:xfrm>
          <a:prstGeom prst="rect">
            <a:avLst/>
          </a:prstGeom>
          <a:solidFill>
            <a:schemeClr val="accent1"/>
          </a:solidFill>
          <a:ln>
            <a:solidFill>
              <a:schemeClr val="tx1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1" name="Rectangle 130"/>
          <p:cNvSpPr/>
          <p:nvPr/>
        </p:nvSpPr>
        <p:spPr>
          <a:xfrm>
            <a:off x="5892711" y="4038600"/>
            <a:ext cx="152400" cy="381000"/>
          </a:xfrm>
          <a:prstGeom prst="rect">
            <a:avLst/>
          </a:prstGeom>
          <a:solidFill>
            <a:schemeClr val="accent1"/>
          </a:solidFill>
          <a:ln>
            <a:solidFill>
              <a:schemeClr val="tx1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2" name="Rectangle 131"/>
          <p:cNvSpPr/>
          <p:nvPr/>
        </p:nvSpPr>
        <p:spPr>
          <a:xfrm>
            <a:off x="5587911" y="4038600"/>
            <a:ext cx="152400" cy="381000"/>
          </a:xfrm>
          <a:prstGeom prst="rect">
            <a:avLst/>
          </a:prstGeom>
          <a:solidFill>
            <a:schemeClr val="accent1"/>
          </a:solidFill>
          <a:ln>
            <a:solidFill>
              <a:schemeClr val="tx1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3" name="Rectangle 132"/>
          <p:cNvSpPr/>
          <p:nvPr/>
        </p:nvSpPr>
        <p:spPr>
          <a:xfrm>
            <a:off x="5283111" y="4038600"/>
            <a:ext cx="152400" cy="381000"/>
          </a:xfrm>
          <a:prstGeom prst="rect">
            <a:avLst/>
          </a:prstGeom>
          <a:solidFill>
            <a:schemeClr val="accent1"/>
          </a:solidFill>
          <a:ln>
            <a:solidFill>
              <a:schemeClr val="tx1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34" name="Curved Connector 133"/>
          <p:cNvCxnSpPr/>
          <p:nvPr/>
        </p:nvCxnSpPr>
        <p:spPr>
          <a:xfrm rot="16200000" flipV="1">
            <a:off x="5145413" y="3197230"/>
            <a:ext cx="527041" cy="228600"/>
          </a:xfrm>
          <a:prstGeom prst="curvedConnector3">
            <a:avLst>
              <a:gd name="adj1" fmla="val 50000"/>
            </a:avLst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5" name="Curved Connector 134"/>
          <p:cNvCxnSpPr/>
          <p:nvPr/>
        </p:nvCxnSpPr>
        <p:spPr>
          <a:xfrm rot="16200000" flipV="1">
            <a:off x="5384987" y="3197230"/>
            <a:ext cx="527044" cy="228600"/>
          </a:xfrm>
          <a:prstGeom prst="curvedConnector3">
            <a:avLst>
              <a:gd name="adj1" fmla="val 50000"/>
            </a:avLst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6" name="Curved Connector 135"/>
          <p:cNvCxnSpPr/>
          <p:nvPr/>
        </p:nvCxnSpPr>
        <p:spPr>
          <a:xfrm rot="16200000" flipV="1">
            <a:off x="5626378" y="3197226"/>
            <a:ext cx="527050" cy="228600"/>
          </a:xfrm>
          <a:prstGeom prst="curvedConnector3">
            <a:avLst>
              <a:gd name="adj1" fmla="val 50000"/>
            </a:avLst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7" name="Curved Connector 136"/>
          <p:cNvCxnSpPr/>
          <p:nvPr/>
        </p:nvCxnSpPr>
        <p:spPr>
          <a:xfrm rot="16200000" flipV="1">
            <a:off x="5888495" y="3197225"/>
            <a:ext cx="527046" cy="228600"/>
          </a:xfrm>
          <a:prstGeom prst="curvedConnector3">
            <a:avLst>
              <a:gd name="adj1" fmla="val 50000"/>
            </a:avLst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8" name="Curved Connector 137"/>
          <p:cNvCxnSpPr/>
          <p:nvPr/>
        </p:nvCxnSpPr>
        <p:spPr>
          <a:xfrm rot="16200000" flipV="1">
            <a:off x="6128069" y="3197225"/>
            <a:ext cx="527050" cy="228600"/>
          </a:xfrm>
          <a:prstGeom prst="curvedConnector3">
            <a:avLst>
              <a:gd name="adj1" fmla="val 50000"/>
            </a:avLst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9" name="Curved Connector 138"/>
          <p:cNvCxnSpPr/>
          <p:nvPr/>
        </p:nvCxnSpPr>
        <p:spPr>
          <a:xfrm rot="16200000" flipV="1">
            <a:off x="6363072" y="3190827"/>
            <a:ext cx="527048" cy="241395"/>
          </a:xfrm>
          <a:prstGeom prst="curvedConnector3">
            <a:avLst>
              <a:gd name="adj1" fmla="val 50000"/>
            </a:avLst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0" name="Curved Connector 139"/>
          <p:cNvCxnSpPr/>
          <p:nvPr/>
        </p:nvCxnSpPr>
        <p:spPr>
          <a:xfrm rot="16200000" flipV="1">
            <a:off x="6648085" y="3197230"/>
            <a:ext cx="527045" cy="228600"/>
          </a:xfrm>
          <a:prstGeom prst="curvedConnector3">
            <a:avLst>
              <a:gd name="adj1" fmla="val 50000"/>
            </a:avLst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1" name="Curved Connector 140"/>
          <p:cNvCxnSpPr/>
          <p:nvPr/>
        </p:nvCxnSpPr>
        <p:spPr>
          <a:xfrm rot="16200000" flipV="1">
            <a:off x="6887654" y="3197225"/>
            <a:ext cx="527046" cy="228600"/>
          </a:xfrm>
          <a:prstGeom prst="curvedConnector3">
            <a:avLst>
              <a:gd name="adj1" fmla="val 50000"/>
            </a:avLst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2" name="Curved Connector 141"/>
          <p:cNvCxnSpPr/>
          <p:nvPr/>
        </p:nvCxnSpPr>
        <p:spPr>
          <a:xfrm rot="16200000" flipV="1">
            <a:off x="7129058" y="3197234"/>
            <a:ext cx="527045" cy="228598"/>
          </a:xfrm>
          <a:prstGeom prst="curvedConnector3">
            <a:avLst>
              <a:gd name="adj1" fmla="val 50000"/>
            </a:avLst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798237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5185183" y="3918466"/>
            <a:ext cx="2514600" cy="304800"/>
          </a:xfrm>
          <a:prstGeom prst="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5185183" y="3842266"/>
            <a:ext cx="2514600" cy="76200"/>
          </a:xfrm>
          <a:prstGeom prst="rect">
            <a:avLst/>
          </a:prstGeom>
          <a:pattFill prst="dkDnDiag">
            <a:fgClr>
              <a:schemeClr val="tx2"/>
            </a:fgClr>
            <a:bgClr>
              <a:srgbClr val="C00000"/>
            </a:bgClr>
          </a:pattFill>
          <a:ln>
            <a:solidFill>
              <a:schemeClr val="tx1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5185183" y="3537466"/>
            <a:ext cx="2514600" cy="304800"/>
          </a:xfrm>
          <a:prstGeom prst="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5185183" y="3461266"/>
            <a:ext cx="2514600" cy="76200"/>
          </a:xfrm>
          <a:prstGeom prst="rect">
            <a:avLst/>
          </a:prstGeom>
          <a:pattFill prst="dkDnDiag">
            <a:fgClr>
              <a:schemeClr val="tx2"/>
            </a:fgClr>
            <a:bgClr>
              <a:srgbClr val="C00000"/>
            </a:bgClr>
          </a:pattFill>
          <a:ln>
            <a:solidFill>
              <a:schemeClr val="tx1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" name="Curved Connector 9"/>
          <p:cNvCxnSpPr/>
          <p:nvPr/>
        </p:nvCxnSpPr>
        <p:spPr>
          <a:xfrm rot="16200000" flipV="1">
            <a:off x="5185924" y="3000894"/>
            <a:ext cx="527041" cy="228600"/>
          </a:xfrm>
          <a:prstGeom prst="curvedConnector3">
            <a:avLst>
              <a:gd name="adj1" fmla="val 50000"/>
            </a:avLst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urved Connector 18"/>
          <p:cNvCxnSpPr/>
          <p:nvPr/>
        </p:nvCxnSpPr>
        <p:spPr>
          <a:xfrm rot="16200000" flipV="1">
            <a:off x="5425498" y="3000894"/>
            <a:ext cx="527044" cy="228600"/>
          </a:xfrm>
          <a:prstGeom prst="curvedConnector3">
            <a:avLst>
              <a:gd name="adj1" fmla="val 50000"/>
            </a:avLst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Curved Connector 19"/>
          <p:cNvCxnSpPr/>
          <p:nvPr/>
        </p:nvCxnSpPr>
        <p:spPr>
          <a:xfrm rot="16200000" flipV="1">
            <a:off x="5666889" y="3000890"/>
            <a:ext cx="527050" cy="228600"/>
          </a:xfrm>
          <a:prstGeom prst="curvedConnector3">
            <a:avLst>
              <a:gd name="adj1" fmla="val 50000"/>
            </a:avLst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Curved Connector 20"/>
          <p:cNvCxnSpPr/>
          <p:nvPr/>
        </p:nvCxnSpPr>
        <p:spPr>
          <a:xfrm rot="16200000" flipV="1">
            <a:off x="5929006" y="3000889"/>
            <a:ext cx="527046" cy="228600"/>
          </a:xfrm>
          <a:prstGeom prst="curvedConnector3">
            <a:avLst>
              <a:gd name="adj1" fmla="val 50000"/>
            </a:avLst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Curved Connector 21"/>
          <p:cNvCxnSpPr/>
          <p:nvPr/>
        </p:nvCxnSpPr>
        <p:spPr>
          <a:xfrm rot="16200000" flipV="1">
            <a:off x="6168580" y="3000889"/>
            <a:ext cx="527050" cy="228600"/>
          </a:xfrm>
          <a:prstGeom prst="curvedConnector3">
            <a:avLst>
              <a:gd name="adj1" fmla="val 50000"/>
            </a:avLst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Curved Connector 22"/>
          <p:cNvCxnSpPr/>
          <p:nvPr/>
        </p:nvCxnSpPr>
        <p:spPr>
          <a:xfrm rot="16200000" flipV="1">
            <a:off x="6403583" y="2994491"/>
            <a:ext cx="527048" cy="241395"/>
          </a:xfrm>
          <a:prstGeom prst="curvedConnector3">
            <a:avLst>
              <a:gd name="adj1" fmla="val 50000"/>
            </a:avLst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Curved Connector 25"/>
          <p:cNvCxnSpPr/>
          <p:nvPr/>
        </p:nvCxnSpPr>
        <p:spPr>
          <a:xfrm rot="16200000" flipV="1">
            <a:off x="6688596" y="3000894"/>
            <a:ext cx="527045" cy="228600"/>
          </a:xfrm>
          <a:prstGeom prst="curvedConnector3">
            <a:avLst>
              <a:gd name="adj1" fmla="val 50000"/>
            </a:avLst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Curved Connector 26"/>
          <p:cNvCxnSpPr/>
          <p:nvPr/>
        </p:nvCxnSpPr>
        <p:spPr>
          <a:xfrm rot="16200000" flipV="1">
            <a:off x="6928165" y="3000889"/>
            <a:ext cx="527046" cy="228600"/>
          </a:xfrm>
          <a:prstGeom prst="curvedConnector3">
            <a:avLst>
              <a:gd name="adj1" fmla="val 50000"/>
            </a:avLst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Curved Connector 27"/>
          <p:cNvCxnSpPr/>
          <p:nvPr/>
        </p:nvCxnSpPr>
        <p:spPr>
          <a:xfrm rot="16200000" flipV="1">
            <a:off x="7169569" y="3000898"/>
            <a:ext cx="527045" cy="228598"/>
          </a:xfrm>
          <a:prstGeom prst="curvedConnector3">
            <a:avLst>
              <a:gd name="adj1" fmla="val 50000"/>
            </a:avLst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Left Brace 24"/>
          <p:cNvSpPr/>
          <p:nvPr/>
        </p:nvSpPr>
        <p:spPr>
          <a:xfrm>
            <a:off x="4727983" y="3461266"/>
            <a:ext cx="304800" cy="762000"/>
          </a:xfrm>
          <a:prstGeom prst="leftBrac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TextBox 28"/>
          <p:cNvSpPr txBox="1"/>
          <p:nvPr/>
        </p:nvSpPr>
        <p:spPr>
          <a:xfrm>
            <a:off x="3661183" y="3657600"/>
            <a:ext cx="9877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b="1" dirty="0" smtClean="0"/>
              <a:t>3D stack</a:t>
            </a:r>
            <a:endParaRPr lang="en-US" b="1" dirty="0"/>
          </a:p>
        </p:txBody>
      </p:sp>
      <p:sp>
        <p:nvSpPr>
          <p:cNvPr id="31" name="TextBox 30"/>
          <p:cNvSpPr txBox="1"/>
          <p:nvPr/>
        </p:nvSpPr>
        <p:spPr>
          <a:xfrm>
            <a:off x="3040372" y="2665610"/>
            <a:ext cx="160858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b="1" dirty="0" smtClean="0"/>
              <a:t>Convection</a:t>
            </a:r>
          </a:p>
          <a:p>
            <a:pPr algn="r"/>
            <a:r>
              <a:rPr lang="en-US" b="1" dirty="0"/>
              <a:t>t</a:t>
            </a:r>
            <a:r>
              <a:rPr lang="en-US" b="1" dirty="0" smtClean="0"/>
              <a:t>o the ambient</a:t>
            </a:r>
            <a:endParaRPr lang="en-US" b="1" dirty="0"/>
          </a:p>
        </p:txBody>
      </p:sp>
      <p:sp>
        <p:nvSpPr>
          <p:cNvPr id="113" name="Left Brace 112"/>
          <p:cNvSpPr/>
          <p:nvPr/>
        </p:nvSpPr>
        <p:spPr>
          <a:xfrm>
            <a:off x="4727983" y="2811092"/>
            <a:ext cx="304800" cy="608210"/>
          </a:xfrm>
          <a:prstGeom prst="leftBrac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10134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5185183" y="3918466"/>
            <a:ext cx="2514600" cy="304800"/>
          </a:xfrm>
          <a:prstGeom prst="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5185183" y="3842266"/>
            <a:ext cx="2514600" cy="76200"/>
          </a:xfrm>
          <a:prstGeom prst="rect">
            <a:avLst/>
          </a:prstGeom>
          <a:pattFill prst="dkDnDiag">
            <a:fgClr>
              <a:schemeClr val="tx2"/>
            </a:fgClr>
            <a:bgClr>
              <a:srgbClr val="C00000"/>
            </a:bgClr>
          </a:pattFill>
          <a:ln>
            <a:solidFill>
              <a:schemeClr val="tx1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5185183" y="3537466"/>
            <a:ext cx="2514600" cy="304800"/>
          </a:xfrm>
          <a:prstGeom prst="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5185183" y="3461266"/>
            <a:ext cx="2514600" cy="76200"/>
          </a:xfrm>
          <a:prstGeom prst="rect">
            <a:avLst/>
          </a:prstGeom>
          <a:pattFill prst="dkDnDiag">
            <a:fgClr>
              <a:schemeClr val="tx2"/>
            </a:fgClr>
            <a:bgClr>
              <a:srgbClr val="C00000"/>
            </a:bgClr>
          </a:pattFill>
          <a:ln>
            <a:solidFill>
              <a:schemeClr val="tx1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" name="Curved Connector 9"/>
          <p:cNvCxnSpPr/>
          <p:nvPr/>
        </p:nvCxnSpPr>
        <p:spPr>
          <a:xfrm rot="16200000" flipV="1">
            <a:off x="3963141" y="2092534"/>
            <a:ext cx="527041" cy="228600"/>
          </a:xfrm>
          <a:prstGeom prst="curvedConnector3">
            <a:avLst>
              <a:gd name="adj1" fmla="val 50000"/>
            </a:avLst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urved Connector 18"/>
          <p:cNvCxnSpPr/>
          <p:nvPr/>
        </p:nvCxnSpPr>
        <p:spPr>
          <a:xfrm rot="16200000" flipV="1">
            <a:off x="4202715" y="2092534"/>
            <a:ext cx="527044" cy="228600"/>
          </a:xfrm>
          <a:prstGeom prst="curvedConnector3">
            <a:avLst>
              <a:gd name="adj1" fmla="val 50000"/>
            </a:avLst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Curved Connector 19"/>
          <p:cNvCxnSpPr/>
          <p:nvPr/>
        </p:nvCxnSpPr>
        <p:spPr>
          <a:xfrm rot="16200000" flipV="1">
            <a:off x="4444106" y="2092530"/>
            <a:ext cx="527050" cy="228600"/>
          </a:xfrm>
          <a:prstGeom prst="curvedConnector3">
            <a:avLst>
              <a:gd name="adj1" fmla="val 50000"/>
            </a:avLst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Curved Connector 20"/>
          <p:cNvCxnSpPr/>
          <p:nvPr/>
        </p:nvCxnSpPr>
        <p:spPr>
          <a:xfrm rot="16200000" flipV="1">
            <a:off x="4706223" y="2092529"/>
            <a:ext cx="527046" cy="228600"/>
          </a:xfrm>
          <a:prstGeom prst="curvedConnector3">
            <a:avLst>
              <a:gd name="adj1" fmla="val 50000"/>
            </a:avLst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Curved Connector 21"/>
          <p:cNvCxnSpPr/>
          <p:nvPr/>
        </p:nvCxnSpPr>
        <p:spPr>
          <a:xfrm rot="16200000" flipV="1">
            <a:off x="4945797" y="2092529"/>
            <a:ext cx="527050" cy="228600"/>
          </a:xfrm>
          <a:prstGeom prst="curvedConnector3">
            <a:avLst>
              <a:gd name="adj1" fmla="val 50000"/>
            </a:avLst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Curved Connector 22"/>
          <p:cNvCxnSpPr/>
          <p:nvPr/>
        </p:nvCxnSpPr>
        <p:spPr>
          <a:xfrm rot="16200000" flipV="1">
            <a:off x="5180800" y="2086131"/>
            <a:ext cx="527048" cy="241395"/>
          </a:xfrm>
          <a:prstGeom prst="curvedConnector3">
            <a:avLst>
              <a:gd name="adj1" fmla="val 50000"/>
            </a:avLst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Curved Connector 25"/>
          <p:cNvCxnSpPr/>
          <p:nvPr/>
        </p:nvCxnSpPr>
        <p:spPr>
          <a:xfrm rot="16200000" flipV="1">
            <a:off x="5465813" y="2092534"/>
            <a:ext cx="527045" cy="228600"/>
          </a:xfrm>
          <a:prstGeom prst="curvedConnector3">
            <a:avLst>
              <a:gd name="adj1" fmla="val 50000"/>
            </a:avLst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Curved Connector 26"/>
          <p:cNvCxnSpPr/>
          <p:nvPr/>
        </p:nvCxnSpPr>
        <p:spPr>
          <a:xfrm rot="16200000" flipV="1">
            <a:off x="5705382" y="2092529"/>
            <a:ext cx="527046" cy="228600"/>
          </a:xfrm>
          <a:prstGeom prst="curvedConnector3">
            <a:avLst>
              <a:gd name="adj1" fmla="val 50000"/>
            </a:avLst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Curved Connector 27"/>
          <p:cNvCxnSpPr/>
          <p:nvPr/>
        </p:nvCxnSpPr>
        <p:spPr>
          <a:xfrm rot="16200000" flipV="1">
            <a:off x="5946786" y="2092538"/>
            <a:ext cx="527045" cy="228598"/>
          </a:xfrm>
          <a:prstGeom prst="curvedConnector3">
            <a:avLst>
              <a:gd name="adj1" fmla="val 50000"/>
            </a:avLst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Left Brace 24"/>
          <p:cNvSpPr/>
          <p:nvPr/>
        </p:nvSpPr>
        <p:spPr>
          <a:xfrm>
            <a:off x="3505200" y="3461266"/>
            <a:ext cx="304800" cy="762000"/>
          </a:xfrm>
          <a:prstGeom prst="leftBrac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TextBox 28"/>
          <p:cNvSpPr txBox="1"/>
          <p:nvPr/>
        </p:nvSpPr>
        <p:spPr>
          <a:xfrm>
            <a:off x="2438400" y="3657600"/>
            <a:ext cx="9877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b="1" dirty="0" smtClean="0"/>
              <a:t>3D stack</a:t>
            </a:r>
            <a:endParaRPr lang="en-US" b="1" dirty="0"/>
          </a:p>
        </p:txBody>
      </p:sp>
      <p:sp>
        <p:nvSpPr>
          <p:cNvPr id="31" name="TextBox 30"/>
          <p:cNvSpPr txBox="1"/>
          <p:nvPr/>
        </p:nvSpPr>
        <p:spPr>
          <a:xfrm>
            <a:off x="1828562" y="1883662"/>
            <a:ext cx="160858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b="1" dirty="0" smtClean="0"/>
              <a:t>Convection</a:t>
            </a:r>
          </a:p>
          <a:p>
            <a:pPr algn="r"/>
            <a:r>
              <a:rPr lang="en-US" b="1" dirty="0"/>
              <a:t>t</a:t>
            </a:r>
            <a:r>
              <a:rPr lang="en-US" b="1" dirty="0" smtClean="0"/>
              <a:t>o the ambient</a:t>
            </a:r>
            <a:endParaRPr lang="en-US" b="1" dirty="0"/>
          </a:p>
        </p:txBody>
      </p:sp>
      <p:sp>
        <p:nvSpPr>
          <p:cNvPr id="113" name="Left Brace 112"/>
          <p:cNvSpPr/>
          <p:nvPr/>
        </p:nvSpPr>
        <p:spPr>
          <a:xfrm>
            <a:off x="3505200" y="1902732"/>
            <a:ext cx="304800" cy="608210"/>
          </a:xfrm>
          <a:prstGeom prst="leftBrac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/>
          <p:cNvSpPr/>
          <p:nvPr/>
        </p:nvSpPr>
        <p:spPr>
          <a:xfrm>
            <a:off x="4648954" y="3216532"/>
            <a:ext cx="3504446" cy="244733"/>
          </a:xfrm>
          <a:prstGeom prst="rect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>
            <a:off x="4191000" y="2967184"/>
            <a:ext cx="4456917" cy="244733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ectangle 31"/>
          <p:cNvSpPr/>
          <p:nvPr/>
        </p:nvSpPr>
        <p:spPr>
          <a:xfrm>
            <a:off x="4191000" y="2514601"/>
            <a:ext cx="114301" cy="452584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32"/>
          <p:cNvSpPr/>
          <p:nvPr/>
        </p:nvSpPr>
        <p:spPr>
          <a:xfrm>
            <a:off x="4487719" y="2514600"/>
            <a:ext cx="114301" cy="452584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/>
          <p:cNvSpPr/>
          <p:nvPr/>
        </p:nvSpPr>
        <p:spPr>
          <a:xfrm>
            <a:off x="4782760" y="2514602"/>
            <a:ext cx="114301" cy="452584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ectangle 34"/>
          <p:cNvSpPr/>
          <p:nvPr/>
        </p:nvSpPr>
        <p:spPr>
          <a:xfrm>
            <a:off x="5079479" y="2514601"/>
            <a:ext cx="114301" cy="452584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ectangle 35"/>
          <p:cNvSpPr/>
          <p:nvPr/>
        </p:nvSpPr>
        <p:spPr>
          <a:xfrm>
            <a:off x="5347699" y="2514601"/>
            <a:ext cx="114301" cy="452584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ectangle 36"/>
          <p:cNvSpPr/>
          <p:nvPr/>
        </p:nvSpPr>
        <p:spPr>
          <a:xfrm>
            <a:off x="5644418" y="2514600"/>
            <a:ext cx="114301" cy="452584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/>
          <p:cNvSpPr/>
          <p:nvPr/>
        </p:nvSpPr>
        <p:spPr>
          <a:xfrm>
            <a:off x="5938249" y="2514601"/>
            <a:ext cx="114301" cy="452584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Rectangle 38"/>
          <p:cNvSpPr/>
          <p:nvPr/>
        </p:nvSpPr>
        <p:spPr>
          <a:xfrm>
            <a:off x="6234968" y="2514600"/>
            <a:ext cx="114301" cy="452584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/>
          <p:cNvSpPr/>
          <p:nvPr/>
        </p:nvSpPr>
        <p:spPr>
          <a:xfrm>
            <a:off x="6507081" y="2514601"/>
            <a:ext cx="114301" cy="452584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Rectangle 40"/>
          <p:cNvSpPr/>
          <p:nvPr/>
        </p:nvSpPr>
        <p:spPr>
          <a:xfrm>
            <a:off x="6803800" y="2514600"/>
            <a:ext cx="114301" cy="452584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Rectangle 41"/>
          <p:cNvSpPr/>
          <p:nvPr/>
        </p:nvSpPr>
        <p:spPr>
          <a:xfrm>
            <a:off x="7100299" y="2514601"/>
            <a:ext cx="114301" cy="452584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Rectangle 42"/>
          <p:cNvSpPr/>
          <p:nvPr/>
        </p:nvSpPr>
        <p:spPr>
          <a:xfrm>
            <a:off x="7397018" y="2514600"/>
            <a:ext cx="114301" cy="452584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Rectangle 43"/>
          <p:cNvSpPr/>
          <p:nvPr/>
        </p:nvSpPr>
        <p:spPr>
          <a:xfrm>
            <a:off x="7709899" y="2514603"/>
            <a:ext cx="114301" cy="452584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Rectangle 44"/>
          <p:cNvSpPr/>
          <p:nvPr/>
        </p:nvSpPr>
        <p:spPr>
          <a:xfrm>
            <a:off x="8006618" y="2514602"/>
            <a:ext cx="114301" cy="452584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Rectangle 45"/>
          <p:cNvSpPr/>
          <p:nvPr/>
        </p:nvSpPr>
        <p:spPr>
          <a:xfrm>
            <a:off x="8267699" y="2514604"/>
            <a:ext cx="114301" cy="452584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8531497" y="2514603"/>
            <a:ext cx="114301" cy="452584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Left Brace 47"/>
          <p:cNvSpPr/>
          <p:nvPr/>
        </p:nvSpPr>
        <p:spPr>
          <a:xfrm>
            <a:off x="3505200" y="3198092"/>
            <a:ext cx="304800" cy="230908"/>
          </a:xfrm>
          <a:prstGeom prst="leftBrace">
            <a:avLst>
              <a:gd name="adj1" fmla="val 10733"/>
              <a:gd name="adj2" fmla="val 50000"/>
            </a:avLst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TextBox 48"/>
          <p:cNvSpPr txBox="1"/>
          <p:nvPr/>
        </p:nvSpPr>
        <p:spPr>
          <a:xfrm>
            <a:off x="2362200" y="3130034"/>
            <a:ext cx="10461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b="1" dirty="0" smtClean="0"/>
              <a:t>Spreader</a:t>
            </a:r>
            <a:endParaRPr lang="en-US" b="1" dirty="0"/>
          </a:p>
        </p:txBody>
      </p:sp>
      <p:sp>
        <p:nvSpPr>
          <p:cNvPr id="50" name="TextBox 49"/>
          <p:cNvSpPr txBox="1"/>
          <p:nvPr/>
        </p:nvSpPr>
        <p:spPr>
          <a:xfrm>
            <a:off x="2819400" y="2667000"/>
            <a:ext cx="5838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b="1" dirty="0" smtClean="0"/>
              <a:t>Sink</a:t>
            </a:r>
            <a:endParaRPr lang="en-US" b="1" dirty="0"/>
          </a:p>
        </p:txBody>
      </p:sp>
      <p:sp>
        <p:nvSpPr>
          <p:cNvPr id="51" name="Left Brace 50"/>
          <p:cNvSpPr/>
          <p:nvPr/>
        </p:nvSpPr>
        <p:spPr>
          <a:xfrm>
            <a:off x="3505200" y="2514604"/>
            <a:ext cx="304800" cy="688104"/>
          </a:xfrm>
          <a:prstGeom prst="leftBrace">
            <a:avLst>
              <a:gd name="adj1" fmla="val 10733"/>
              <a:gd name="adj2" fmla="val 50000"/>
            </a:avLst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2" name="Curved Connector 51"/>
          <p:cNvCxnSpPr/>
          <p:nvPr/>
        </p:nvCxnSpPr>
        <p:spPr>
          <a:xfrm rot="16200000" flipV="1">
            <a:off x="6183907" y="2092534"/>
            <a:ext cx="527044" cy="228600"/>
          </a:xfrm>
          <a:prstGeom prst="curvedConnector3">
            <a:avLst>
              <a:gd name="adj1" fmla="val 50000"/>
            </a:avLst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Curved Connector 52"/>
          <p:cNvCxnSpPr/>
          <p:nvPr/>
        </p:nvCxnSpPr>
        <p:spPr>
          <a:xfrm rot="16200000" flipV="1">
            <a:off x="6425298" y="2092530"/>
            <a:ext cx="527050" cy="228600"/>
          </a:xfrm>
          <a:prstGeom prst="curvedConnector3">
            <a:avLst>
              <a:gd name="adj1" fmla="val 50000"/>
            </a:avLst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Curved Connector 53"/>
          <p:cNvCxnSpPr/>
          <p:nvPr/>
        </p:nvCxnSpPr>
        <p:spPr>
          <a:xfrm rot="16200000" flipV="1">
            <a:off x="6687415" y="2092529"/>
            <a:ext cx="527046" cy="228600"/>
          </a:xfrm>
          <a:prstGeom prst="curvedConnector3">
            <a:avLst>
              <a:gd name="adj1" fmla="val 50000"/>
            </a:avLst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Curved Connector 54"/>
          <p:cNvCxnSpPr/>
          <p:nvPr/>
        </p:nvCxnSpPr>
        <p:spPr>
          <a:xfrm rot="16200000" flipV="1">
            <a:off x="6926989" y="2092529"/>
            <a:ext cx="527050" cy="228600"/>
          </a:xfrm>
          <a:prstGeom prst="curvedConnector3">
            <a:avLst>
              <a:gd name="adj1" fmla="val 50000"/>
            </a:avLst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Curved Connector 55"/>
          <p:cNvCxnSpPr/>
          <p:nvPr/>
        </p:nvCxnSpPr>
        <p:spPr>
          <a:xfrm rot="16200000" flipV="1">
            <a:off x="7161992" y="2086131"/>
            <a:ext cx="527048" cy="241395"/>
          </a:xfrm>
          <a:prstGeom prst="curvedConnector3">
            <a:avLst>
              <a:gd name="adj1" fmla="val 50000"/>
            </a:avLst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Curved Connector 56"/>
          <p:cNvCxnSpPr/>
          <p:nvPr/>
        </p:nvCxnSpPr>
        <p:spPr>
          <a:xfrm rot="16200000" flipV="1">
            <a:off x="7447005" y="2092534"/>
            <a:ext cx="527045" cy="228600"/>
          </a:xfrm>
          <a:prstGeom prst="curvedConnector3">
            <a:avLst>
              <a:gd name="adj1" fmla="val 50000"/>
            </a:avLst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Curved Connector 57"/>
          <p:cNvCxnSpPr/>
          <p:nvPr/>
        </p:nvCxnSpPr>
        <p:spPr>
          <a:xfrm rot="16200000" flipV="1">
            <a:off x="7686574" y="2092529"/>
            <a:ext cx="527046" cy="228600"/>
          </a:xfrm>
          <a:prstGeom prst="curvedConnector3">
            <a:avLst>
              <a:gd name="adj1" fmla="val 50000"/>
            </a:avLst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Curved Connector 58"/>
          <p:cNvCxnSpPr/>
          <p:nvPr/>
        </p:nvCxnSpPr>
        <p:spPr>
          <a:xfrm rot="16200000" flipV="1">
            <a:off x="7927978" y="2092538"/>
            <a:ext cx="527045" cy="228598"/>
          </a:xfrm>
          <a:prstGeom prst="curvedConnector3">
            <a:avLst>
              <a:gd name="adj1" fmla="val 50000"/>
            </a:avLst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Curved Connector 59"/>
          <p:cNvCxnSpPr/>
          <p:nvPr/>
        </p:nvCxnSpPr>
        <p:spPr>
          <a:xfrm rot="16200000" flipV="1">
            <a:off x="8173795" y="2092518"/>
            <a:ext cx="527046" cy="228600"/>
          </a:xfrm>
          <a:prstGeom prst="curvedConnector3">
            <a:avLst>
              <a:gd name="adj1" fmla="val 50000"/>
            </a:avLst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2681578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70C0"/>
        </a:solidFill>
        <a:ln>
          <a:solidFill>
            <a:schemeClr val="tx1"/>
          </a:solidFill>
        </a:ln>
      </a:spPr>
      <a:bodyPr rtlCol="0" anchor="ctr"/>
      <a:lstStyle>
        <a:defPPr algn="ctr">
          <a:defRPr/>
        </a:defPPr>
      </a:lstStyle>
      <a:style>
        <a:lnRef idx="2">
          <a:schemeClr val="accent2">
            <a:shade val="50000"/>
          </a:schemeClr>
        </a:lnRef>
        <a:fillRef idx="1">
          <a:schemeClr val="accent2"/>
        </a:fillRef>
        <a:effectRef idx="0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311</TotalTime>
  <Words>25</Words>
  <Application>Microsoft Office PowerPoint</Application>
  <PresentationFormat>On-screen Show (4:3)</PresentationFormat>
  <Paragraphs>16</Paragraphs>
  <Slides>4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Vincenzi</dc:creator>
  <cp:lastModifiedBy>Vincenzi</cp:lastModifiedBy>
  <cp:revision>15</cp:revision>
  <dcterms:created xsi:type="dcterms:W3CDTF">2012-06-28T16:50:53Z</dcterms:created>
  <dcterms:modified xsi:type="dcterms:W3CDTF">2012-07-23T14:27:17Z</dcterms:modified>
</cp:coreProperties>
</file>