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sldIdLst>
    <p:sldId id="256" r:id="rId2"/>
    <p:sldId id="257" r:id="rId3"/>
    <p:sldId id="258" r:id="rId4"/>
    <p:sldId id="259" r:id="rId5"/>
  </p:sldIdLst>
  <p:sldSz cx="9144000" cy="5143500" type="screen16x9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43"/>
    <p:restoredTop autoAdjust="0" sz="94694"/>
  </p:normalViewPr>
  <p:slideViewPr>
    <p:cSldViewPr snapToGrid="0" snapToObjects="1">
      <p:cViewPr varScale="1">
        <p:scale>
          <a:sx d="100" n="161"/>
          <a:sy d="100" n="161"/>
        </p:scale>
        <p:origin x="560" y="200"/>
      </p:cViewPr>
      <p:guideLst>
        <p:guide orient="horz" pos="162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slide" Target="slides/slide4.xml" /><Relationship Id="rId7" Type="http://schemas.openxmlformats.org/officeDocument/2006/relationships/viewProps" Target="viewProps.xml" /><Relationship Id="rId6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9" Type="http://schemas.openxmlformats.org/officeDocument/2006/relationships/tableStyles" Target="tableStyles.xml" /><Relationship Id="rId8" Type="http://schemas.openxmlformats.org/officeDocument/2006/relationships/theme" Target="theme/theme1.xml" 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3429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685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0287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7145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057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4003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05979"/>
            <a:ext cx="2057400" cy="4388644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05979"/>
            <a:ext cx="6019800" cy="4388644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3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6" y="1151335"/>
            <a:ext cx="4041775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6" y="1631156"/>
            <a:ext cx="4041775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1" y="204787"/>
            <a:ext cx="3008313" cy="871538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04788"/>
            <a:ext cx="5111750" cy="438983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1" y="1076326"/>
            <a:ext cx="3008313" cy="351829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3600450"/>
            <a:ext cx="5486400" cy="425054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4025503"/>
            <a:ext cx="5486400" cy="60364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theme/theme1.xml" Type="http://schemas.openxmlformats.org/officeDocument/2006/relationships/theme" /><Relationship Id="rId2" Target="../slideLayouts/slideLayout2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0" Target="../slideLayouts/slideLayout10.xml" Type="http://schemas.openxmlformats.org/officeDocument/2006/relationships/slideLayout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457200" y="1200151"/>
            <a:ext cx="8229600" cy="3394472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457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3124200" y="4767263"/>
            <a:ext cx="2895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6553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342900" eaLnBrk="1" hangingPunct="1" latinLnBrk="0" rtl="0">
        <a:spcBef>
          <a:spcPct val="0"/>
        </a:spcBef>
        <a:buNone/>
        <a:defRPr kern="1200" sz="33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algn="l" defTabSz="342900" eaLnBrk="1" hangingPunct="1" indent="-342900" latinLnBrk="0" marL="342900" rtl="0">
        <a:spcBef>
          <a:spcPct val="20000"/>
        </a:spcBef>
        <a:buFont typeface="Arial"/>
        <a:buChar char="•"/>
        <a:defRPr kern="1200" sz="240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indent="-342900" latinLnBrk="0" marL="685800" rtl="0">
        <a:spcBef>
          <a:spcPct val="20000"/>
        </a:spcBef>
        <a:buFont typeface="Arial"/>
        <a:buChar char="–"/>
        <a:defRPr kern="1200" sz="210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indent="-342900" latinLnBrk="0" marL="1028700" rtl="0">
        <a:spcBef>
          <a:spcPct val="20000"/>
        </a:spcBef>
        <a:buFont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indent="-342900" latinLnBrk="0" marL="1371600" rtl="0">
        <a:spcBef>
          <a:spcPct val="20000"/>
        </a:spcBef>
        <a:buFont typeface="Arial"/>
        <a:buChar char="–"/>
        <a:defRPr kern="1200" sz="150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indent="-342900" latinLnBrk="0" marL="1714500" rtl="0">
        <a:spcBef>
          <a:spcPct val="20000"/>
        </a:spcBef>
        <a:buFont typeface="Arial"/>
        <a:buChar char="»"/>
        <a:defRPr kern="1200" sz="150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indent="-342900" latinLnBrk="0" marL="20574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indent="-342900" latinLnBrk="0" marL="24003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indent="-342900" latinLnBrk="0" marL="27432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indent="-342900" latinLnBrk="0" marL="30861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342900" eaLnBrk="1" hangingPunct="1" latinLnBrk="0" marL="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latinLnBrk="0" marL="3429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latinLnBrk="0" marL="6858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latinLnBrk="0" marL="10287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latinLnBrk="0" marL="13716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latinLnBrk="0" marL="17145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latinLnBrk="0" marL="20574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latinLnBrk="0" marL="24003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latinLnBrk="0" marL="27432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3.xml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4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Break with a new section-level header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/>
          <a:lstStyle/>
          <a:p>
            <a:pPr lvl="0" indent="0" marL="0">
              <a:buNone/>
            </a:pPr>
            <a:r>
              <a:rPr/>
              <a:t>Below section-level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Section-level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Third slide (with a section-level of 2)</a:t>
            </a:r>
          </a:p>
        </p:txBody>
      </p:sp>
    </p:spTree>
  </p:cSld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This is another slide.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Macintosh PowerPoint</Application>
  <PresentationFormat>On-screen Show (16:9)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2022-01-02T22:55:36Z</dcterms:created>
  <dcterms:modified xsi:type="dcterms:W3CDTF">2022-01-02T22:55:36Z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