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strictFirstAndLastChars="0" saveSubsetFonts="1">
  <p:sldMasterIdLst>
    <p:sldMasterId id="2147483659" r:id="rId3"/>
  </p:sldMasterIdLst>
  <p:notesMasterIdLst>
    <p:notesMasterId r:id="rId4"/>
  </p:notesMasterIdLst>
  <p:sldIdLst>
    <p:sldId id="256" r:id="rId5"/>
    <p:sldId id="257" r:id="rId6"/>
    <p:sldId id="258" r:id="rId7"/>
    <p:sldId id="259" r:id="rId8"/>
    <p:sldId id="260" r:id="rId9"/>
    <p:sldId id="261" r:id="rId10"/>
    <p:sldId id="262" r:id="rId11"/>
    <p:sldId id="263" r:id="rId12"/>
  </p:sldIdLst>
  <p:sldSz cy="6858000" cx="12192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11" Type="http://schemas.openxmlformats.org/officeDocument/2006/relationships/slide" Target="slides/slide7.xml"/><Relationship Id="rId10" Type="http://schemas.openxmlformats.org/officeDocument/2006/relationships/slide" Target="slides/slide6.xml"/><Relationship Id="rId12" Type="http://schemas.openxmlformats.org/officeDocument/2006/relationships/slide" Target="slides/slide8.xml"/><Relationship Id="rId9" Type="http://schemas.openxmlformats.org/officeDocument/2006/relationships/slide" Target="slides/slide5.xml"/><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solidFill>
          <a:schemeClr val="lt1"/>
        </a:solidFill>
      </p:bgPr>
    </p:bg>
    <p:spTree>
      <p:nvGrpSpPr>
        <p:cNvPr id="2" name="Shape 2"/>
        <p:cNvGrpSpPr/>
        <p:nvPr/>
      </p:nvGrpSpPr>
      <p:grpSpPr>
        <a:xfrm>
          <a:off x="0" y="0"/>
          <a:ext cx="0" cy="0"/>
          <a:chOff x="0" y="0"/>
          <a:chExt cx="0" cy="0"/>
        </a:xfrm>
      </p:grpSpPr>
      <p:sp>
        <p:nvSpPr>
          <p:cNvPr id="3" name="Google Shape;3;n"/>
          <p:cNvSpPr txBox="1"/>
          <p:nvPr>
            <p:ph idx="2" type="hdr"/>
          </p:nvPr>
        </p:nvSpPr>
        <p:spPr>
          <a:xfrm>
            <a:off x="0" y="0"/>
            <a:ext cx="2971800" cy="458788"/>
          </a:xfrm>
          <a:prstGeom prst="rect">
            <a:avLst/>
          </a:prstGeom>
          <a:noFill/>
          <a:ln>
            <a:noFill/>
          </a:ln>
        </p:spPr>
        <p:txBody>
          <a:bodyPr anchorCtr="0" anchor="t" bIns="45700" lIns="91425" spcFirstLastPara="1" rIns="91425" wrap="square" tIns="45700">
            <a:noAutofit/>
          </a:bodyPr>
          <a:lstStyle>
            <a:lvl1pPr lvl="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4" name="Google Shape;4;n"/>
          <p:cNvSpPr txBox="1"/>
          <p:nvPr>
            <p:ph idx="10" type="dt"/>
          </p:nvPr>
        </p:nvSpPr>
        <p:spPr>
          <a:xfrm>
            <a:off x="3884613" y="0"/>
            <a:ext cx="2971800" cy="458788"/>
          </a:xfrm>
          <a:prstGeom prst="rect">
            <a:avLst/>
          </a:prstGeom>
          <a:noFill/>
          <a:ln>
            <a:noFill/>
          </a:ln>
        </p:spPr>
        <p:txBody>
          <a:bodyPr anchorCtr="0" anchor="t" bIns="45700" lIns="91425" spcFirstLastPara="1" rIns="91425" wrap="square" tIns="45700">
            <a:noAutofit/>
          </a:bodyPr>
          <a:lstStyle>
            <a:lvl1pPr lvl="0" marR="0" rtl="0" algn="r">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5" name="Google Shape;5;n"/>
          <p:cNvSpPr/>
          <p:nvPr>
            <p:ph idx="3"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6" name="Google Shape;6;n"/>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lvl1pPr indent="-228600" lvl="0" marL="4572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indent="-228600" lvl="1" marL="9144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2pPr>
            <a:lvl3pPr indent="-228600" lvl="2" marL="13716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3pPr>
            <a:lvl4pPr indent="-228600" lvl="3" marL="18288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4pPr>
            <a:lvl5pPr indent="-228600" lvl="4" marL="22860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5pPr>
            <a:lvl6pPr indent="-228600" lvl="5" marL="27432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6pPr>
            <a:lvl7pPr indent="-228600" lvl="6" marL="32004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7pPr>
            <a:lvl8pPr indent="-228600" lvl="7" marL="36576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8pPr>
            <a:lvl9pPr indent="-228600" lvl="8" marL="41148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9pPr>
          </a:lstStyle>
          <a:p/>
        </p:txBody>
      </p:sp>
      <p:sp>
        <p:nvSpPr>
          <p:cNvPr id="7" name="Google Shape;7;n"/>
          <p:cNvSpPr txBox="1"/>
          <p:nvPr>
            <p:ph idx="11" type="ftr"/>
          </p:nvPr>
        </p:nvSpPr>
        <p:spPr>
          <a:xfrm>
            <a:off x="0" y="8685213"/>
            <a:ext cx="2971800" cy="458787"/>
          </a:xfrm>
          <a:prstGeom prst="rect">
            <a:avLst/>
          </a:prstGeom>
          <a:noFill/>
          <a:ln>
            <a:noFill/>
          </a:ln>
        </p:spPr>
        <p:txBody>
          <a:bodyPr anchorCtr="0" anchor="b" bIns="45700" lIns="91425" spcFirstLastPara="1" rIns="91425" wrap="square" tIns="45700">
            <a:noAutofit/>
          </a:bodyPr>
          <a:lstStyle>
            <a:lvl1pPr lvl="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8" name="Google Shape;8;n"/>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marR="0" rtl="0" algn="r">
              <a:spcBef>
                <a:spcPts val="0"/>
              </a:spcBef>
              <a:spcAft>
                <a:spcPts val="0"/>
              </a:spcAft>
              <a:buNone/>
            </a:pPr>
            <a:fld id="{00000000-1234-1234-1234-123412341234}" type="slidenum">
              <a:rPr b="0" i="0" lang="en-US" sz="1200" u="none" cap="none" strike="noStrike">
                <a:solidFill>
                  <a:schemeClr val="dk1"/>
                </a:solidFill>
                <a:latin typeface="Calibri"/>
                <a:ea typeface="Calibri"/>
                <a:cs typeface="Calibri"/>
                <a:sym typeface="Calibri"/>
              </a:rPr>
              <a:t>‹#›</a:t>
            </a:fld>
            <a:endParaRPr b="0" i="0" sz="1200" u="none" cap="none" strike="noStrike">
              <a:solidFill>
                <a:schemeClr val="dk1"/>
              </a:solidFill>
              <a:latin typeface="Calibri"/>
              <a:ea typeface="Calibri"/>
              <a:cs typeface="Calibri"/>
              <a:sym typeface="Calibri"/>
            </a:endParaRPr>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4" name="Shape 84"/>
        <p:cNvGrpSpPr/>
        <p:nvPr/>
      </p:nvGrpSpPr>
      <p:grpSpPr>
        <a:xfrm>
          <a:off x="0" y="0"/>
          <a:ext cx="0" cy="0"/>
          <a:chOff x="0" y="0"/>
          <a:chExt cx="0" cy="0"/>
        </a:xfrm>
      </p:grpSpPr>
      <p:sp>
        <p:nvSpPr>
          <p:cNvPr id="85" name="Google Shape;85;g76fb832b14_0_135: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86" name="Google Shape;86;g76fb832b14_0_135:notes"/>
          <p:cNvSpPr txBox="1"/>
          <p:nvPr>
            <p:ph idx="1" type="body"/>
          </p:nvPr>
        </p:nvSpPr>
        <p:spPr>
          <a:xfrm>
            <a:off x="685800" y="4400550"/>
            <a:ext cx="5486400" cy="360060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87" name="Google Shape;87;g76fb832b14_0_135:notes"/>
          <p:cNvSpPr txBox="1"/>
          <p:nvPr>
            <p:ph idx="12" type="sldNum"/>
          </p:nvPr>
        </p:nvSpPr>
        <p:spPr>
          <a:xfrm>
            <a:off x="3884613" y="8685213"/>
            <a:ext cx="2971800" cy="458700"/>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28" name="Shape 128"/>
        <p:cNvGrpSpPr/>
        <p:nvPr/>
      </p:nvGrpSpPr>
      <p:grpSpPr>
        <a:xfrm>
          <a:off x="0" y="0"/>
          <a:ext cx="0" cy="0"/>
          <a:chOff x="0" y="0"/>
          <a:chExt cx="0" cy="0"/>
        </a:xfrm>
      </p:grpSpPr>
      <p:sp>
        <p:nvSpPr>
          <p:cNvPr id="129" name="Google Shape;129;g76fb832b14_0_175: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30" name="Google Shape;130;g76fb832b14_0_175:notes"/>
          <p:cNvSpPr txBox="1"/>
          <p:nvPr>
            <p:ph idx="1" type="body"/>
          </p:nvPr>
        </p:nvSpPr>
        <p:spPr>
          <a:xfrm>
            <a:off x="685800" y="4400550"/>
            <a:ext cx="5486400" cy="360060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131" name="Google Shape;131;g76fb832b14_0_175:notes"/>
          <p:cNvSpPr txBox="1"/>
          <p:nvPr>
            <p:ph idx="12" type="sldNum"/>
          </p:nvPr>
        </p:nvSpPr>
        <p:spPr>
          <a:xfrm>
            <a:off x="3884613" y="8685213"/>
            <a:ext cx="2971800" cy="458700"/>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74" name="Shape 174"/>
        <p:cNvGrpSpPr/>
        <p:nvPr/>
      </p:nvGrpSpPr>
      <p:grpSpPr>
        <a:xfrm>
          <a:off x="0" y="0"/>
          <a:ext cx="0" cy="0"/>
          <a:chOff x="0" y="0"/>
          <a:chExt cx="0" cy="0"/>
        </a:xfrm>
      </p:grpSpPr>
      <p:sp>
        <p:nvSpPr>
          <p:cNvPr id="175" name="Google Shape;175;g76fb832b14_0_58: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76" name="Google Shape;176;g76fb832b14_0_58:notes"/>
          <p:cNvSpPr txBox="1"/>
          <p:nvPr>
            <p:ph idx="1" type="body"/>
          </p:nvPr>
        </p:nvSpPr>
        <p:spPr>
          <a:xfrm>
            <a:off x="685800" y="4400550"/>
            <a:ext cx="5486400" cy="360060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177" name="Google Shape;177;g76fb832b14_0_58:notes"/>
          <p:cNvSpPr txBox="1"/>
          <p:nvPr>
            <p:ph idx="12" type="sldNum"/>
          </p:nvPr>
        </p:nvSpPr>
        <p:spPr>
          <a:xfrm>
            <a:off x="3884613" y="8685213"/>
            <a:ext cx="2971800" cy="458700"/>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20" name="Shape 220"/>
        <p:cNvGrpSpPr/>
        <p:nvPr/>
      </p:nvGrpSpPr>
      <p:grpSpPr>
        <a:xfrm>
          <a:off x="0" y="0"/>
          <a:ext cx="0" cy="0"/>
          <a:chOff x="0" y="0"/>
          <a:chExt cx="0" cy="0"/>
        </a:xfrm>
      </p:grpSpPr>
      <p:sp>
        <p:nvSpPr>
          <p:cNvPr id="221" name="Google Shape;221;g76fb832b14_0_216: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222" name="Google Shape;222;g76fb832b14_0_216:notes"/>
          <p:cNvSpPr txBox="1"/>
          <p:nvPr>
            <p:ph idx="1" type="body"/>
          </p:nvPr>
        </p:nvSpPr>
        <p:spPr>
          <a:xfrm>
            <a:off x="685800" y="4400550"/>
            <a:ext cx="5486400" cy="360060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23" name="Google Shape;223;g76fb832b14_0_216:notes"/>
          <p:cNvSpPr txBox="1"/>
          <p:nvPr>
            <p:ph idx="12" type="sldNum"/>
          </p:nvPr>
        </p:nvSpPr>
        <p:spPr>
          <a:xfrm>
            <a:off x="3884613" y="8685213"/>
            <a:ext cx="2971800" cy="458700"/>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60" name="Shape 260"/>
        <p:cNvGrpSpPr/>
        <p:nvPr/>
      </p:nvGrpSpPr>
      <p:grpSpPr>
        <a:xfrm>
          <a:off x="0" y="0"/>
          <a:ext cx="0" cy="0"/>
          <a:chOff x="0" y="0"/>
          <a:chExt cx="0" cy="0"/>
        </a:xfrm>
      </p:grpSpPr>
      <p:sp>
        <p:nvSpPr>
          <p:cNvPr id="261" name="Google Shape;261;g76fb832b14_0_252: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262" name="Google Shape;262;g76fb832b14_0_252:notes"/>
          <p:cNvSpPr txBox="1"/>
          <p:nvPr>
            <p:ph idx="1" type="body"/>
          </p:nvPr>
        </p:nvSpPr>
        <p:spPr>
          <a:xfrm>
            <a:off x="685800" y="4400550"/>
            <a:ext cx="5486400" cy="360060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63" name="Google Shape;263;g76fb832b14_0_252:notes"/>
          <p:cNvSpPr txBox="1"/>
          <p:nvPr>
            <p:ph idx="12" type="sldNum"/>
          </p:nvPr>
        </p:nvSpPr>
        <p:spPr>
          <a:xfrm>
            <a:off x="3884613" y="8685213"/>
            <a:ext cx="2971800" cy="458700"/>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06" name="Shape 306"/>
        <p:cNvGrpSpPr/>
        <p:nvPr/>
      </p:nvGrpSpPr>
      <p:grpSpPr>
        <a:xfrm>
          <a:off x="0" y="0"/>
          <a:ext cx="0" cy="0"/>
          <a:chOff x="0" y="0"/>
          <a:chExt cx="0" cy="0"/>
        </a:xfrm>
      </p:grpSpPr>
      <p:sp>
        <p:nvSpPr>
          <p:cNvPr id="307" name="Google Shape;307;g76fb832b14_0_289: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308" name="Google Shape;308;g76fb832b14_0_289:notes"/>
          <p:cNvSpPr txBox="1"/>
          <p:nvPr>
            <p:ph idx="1" type="body"/>
          </p:nvPr>
        </p:nvSpPr>
        <p:spPr>
          <a:xfrm>
            <a:off x="685800" y="4400550"/>
            <a:ext cx="5486400" cy="360060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09" name="Google Shape;309;g76fb832b14_0_289:notes"/>
          <p:cNvSpPr txBox="1"/>
          <p:nvPr>
            <p:ph idx="12" type="sldNum"/>
          </p:nvPr>
        </p:nvSpPr>
        <p:spPr>
          <a:xfrm>
            <a:off x="3884613" y="8685213"/>
            <a:ext cx="2971800" cy="458700"/>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46" name="Shape 346"/>
        <p:cNvGrpSpPr/>
        <p:nvPr/>
      </p:nvGrpSpPr>
      <p:grpSpPr>
        <a:xfrm>
          <a:off x="0" y="0"/>
          <a:ext cx="0" cy="0"/>
          <a:chOff x="0" y="0"/>
          <a:chExt cx="0" cy="0"/>
        </a:xfrm>
      </p:grpSpPr>
      <p:sp>
        <p:nvSpPr>
          <p:cNvPr id="347" name="Google Shape;347;g85079148fc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348" name="Google Shape;348;g85079148fc_0_0:notes"/>
          <p:cNvSpPr txBox="1"/>
          <p:nvPr>
            <p:ph idx="1" type="body"/>
          </p:nvPr>
        </p:nvSpPr>
        <p:spPr>
          <a:xfrm>
            <a:off x="685800" y="4400550"/>
            <a:ext cx="5486400" cy="360060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49" name="Google Shape;349;g85079148fc_0_0:notes"/>
          <p:cNvSpPr txBox="1"/>
          <p:nvPr>
            <p:ph idx="12" type="sldNum"/>
          </p:nvPr>
        </p:nvSpPr>
        <p:spPr>
          <a:xfrm>
            <a:off x="3884613" y="8685213"/>
            <a:ext cx="2971800" cy="458700"/>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80" name="Shape 380"/>
        <p:cNvGrpSpPr/>
        <p:nvPr/>
      </p:nvGrpSpPr>
      <p:grpSpPr>
        <a:xfrm>
          <a:off x="0" y="0"/>
          <a:ext cx="0" cy="0"/>
          <a:chOff x="0" y="0"/>
          <a:chExt cx="0" cy="0"/>
        </a:xfrm>
      </p:grpSpPr>
      <p:sp>
        <p:nvSpPr>
          <p:cNvPr id="381" name="Google Shape;381;g85079148fc_1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382" name="Google Shape;382;g85079148fc_1_0:notes"/>
          <p:cNvSpPr txBox="1"/>
          <p:nvPr>
            <p:ph idx="1" type="body"/>
          </p:nvPr>
        </p:nvSpPr>
        <p:spPr>
          <a:xfrm>
            <a:off x="685800" y="4400550"/>
            <a:ext cx="5486400" cy="360060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83" name="Google Shape;383;g85079148fc_1_0:notes"/>
          <p:cNvSpPr txBox="1"/>
          <p:nvPr>
            <p:ph idx="12" type="sldNum"/>
          </p:nvPr>
        </p:nvSpPr>
        <p:spPr>
          <a:xfrm>
            <a:off x="3884613" y="8685213"/>
            <a:ext cx="2971800" cy="458700"/>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15" name="Shape 15"/>
        <p:cNvGrpSpPr/>
        <p:nvPr/>
      </p:nvGrpSpPr>
      <p:grpSpPr>
        <a:xfrm>
          <a:off x="0" y="0"/>
          <a:ext cx="0" cy="0"/>
          <a:chOff x="0" y="0"/>
          <a:chExt cx="0" cy="0"/>
        </a:xfrm>
      </p:grpSpPr>
      <p:sp>
        <p:nvSpPr>
          <p:cNvPr id="16" name="Google Shape;16;p2"/>
          <p:cNvSpPr txBox="1"/>
          <p:nvPr>
            <p:ph type="ctrTitle"/>
          </p:nvPr>
        </p:nvSpPr>
        <p:spPr>
          <a:xfrm>
            <a:off x="1524000" y="1122363"/>
            <a:ext cx="9144000" cy="2387600"/>
          </a:xfrm>
          <a:prstGeom prst="rect">
            <a:avLst/>
          </a:prstGeom>
          <a:noFill/>
          <a:ln>
            <a:noFill/>
          </a:ln>
        </p:spPr>
        <p:txBody>
          <a:bodyPr anchorCtr="0" anchor="b" bIns="45700" lIns="91425" spcFirstLastPara="1" rIns="91425" wrap="square" tIns="45700">
            <a:noAutofit/>
          </a:bodyPr>
          <a:lstStyle>
            <a:lvl1pPr lvl="0" algn="ctr">
              <a:lnSpc>
                <a:spcPct val="90000"/>
              </a:lnSpc>
              <a:spcBef>
                <a:spcPts val="0"/>
              </a:spcBef>
              <a:spcAft>
                <a:spcPts val="0"/>
              </a:spcAft>
              <a:buClr>
                <a:schemeClr val="lt1"/>
              </a:buClr>
              <a:buSzPts val="6000"/>
              <a:buFont typeface="Calibri"/>
              <a:buNone/>
              <a:defRPr sz="6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7" name="Google Shape;17;p2"/>
          <p:cNvSpPr txBox="1"/>
          <p:nvPr>
            <p:ph idx="1" type="subTitle"/>
          </p:nvPr>
        </p:nvSpPr>
        <p:spPr>
          <a:xfrm>
            <a:off x="1524000" y="3602038"/>
            <a:ext cx="9144000" cy="1655762"/>
          </a:xfrm>
          <a:prstGeom prst="rect">
            <a:avLst/>
          </a:prstGeom>
          <a:noFill/>
          <a:ln>
            <a:noFill/>
          </a:ln>
        </p:spPr>
        <p:txBody>
          <a:bodyPr anchorCtr="0" anchor="t" bIns="45700" lIns="91425" spcFirstLastPara="1" rIns="91425" wrap="square" tIns="45700">
            <a:noAutofit/>
          </a:bodyPr>
          <a:lstStyle>
            <a:lvl1pPr lvl="0" algn="ctr">
              <a:lnSpc>
                <a:spcPct val="90000"/>
              </a:lnSpc>
              <a:spcBef>
                <a:spcPts val="1000"/>
              </a:spcBef>
              <a:spcAft>
                <a:spcPts val="0"/>
              </a:spcAft>
              <a:buClr>
                <a:schemeClr val="lt1"/>
              </a:buClr>
              <a:buSzPts val="2400"/>
              <a:buNone/>
              <a:defRPr sz="2400"/>
            </a:lvl1pPr>
            <a:lvl2pPr lvl="1" algn="ctr">
              <a:lnSpc>
                <a:spcPct val="90000"/>
              </a:lnSpc>
              <a:spcBef>
                <a:spcPts val="500"/>
              </a:spcBef>
              <a:spcAft>
                <a:spcPts val="0"/>
              </a:spcAft>
              <a:buClr>
                <a:schemeClr val="lt1"/>
              </a:buClr>
              <a:buSzPts val="2000"/>
              <a:buNone/>
              <a:defRPr sz="2000"/>
            </a:lvl2pPr>
            <a:lvl3pPr lvl="2" algn="ctr">
              <a:lnSpc>
                <a:spcPct val="90000"/>
              </a:lnSpc>
              <a:spcBef>
                <a:spcPts val="500"/>
              </a:spcBef>
              <a:spcAft>
                <a:spcPts val="0"/>
              </a:spcAft>
              <a:buClr>
                <a:schemeClr val="lt1"/>
              </a:buClr>
              <a:buSzPts val="1800"/>
              <a:buNone/>
              <a:defRPr sz="1800"/>
            </a:lvl3pPr>
            <a:lvl4pPr lvl="3" algn="ctr">
              <a:lnSpc>
                <a:spcPct val="90000"/>
              </a:lnSpc>
              <a:spcBef>
                <a:spcPts val="500"/>
              </a:spcBef>
              <a:spcAft>
                <a:spcPts val="0"/>
              </a:spcAft>
              <a:buClr>
                <a:schemeClr val="lt1"/>
              </a:buClr>
              <a:buSzPts val="1600"/>
              <a:buNone/>
              <a:defRPr sz="1600"/>
            </a:lvl4pPr>
            <a:lvl5pPr lvl="4" algn="ctr">
              <a:lnSpc>
                <a:spcPct val="90000"/>
              </a:lnSpc>
              <a:spcBef>
                <a:spcPts val="500"/>
              </a:spcBef>
              <a:spcAft>
                <a:spcPts val="0"/>
              </a:spcAft>
              <a:buClr>
                <a:schemeClr val="lt1"/>
              </a:buClr>
              <a:buSzPts val="1600"/>
              <a:buNone/>
              <a:defRPr sz="1600"/>
            </a:lvl5pPr>
            <a:lvl6pPr lvl="5" algn="ctr">
              <a:lnSpc>
                <a:spcPct val="90000"/>
              </a:lnSpc>
              <a:spcBef>
                <a:spcPts val="500"/>
              </a:spcBef>
              <a:spcAft>
                <a:spcPts val="0"/>
              </a:spcAft>
              <a:buClr>
                <a:schemeClr val="lt1"/>
              </a:buClr>
              <a:buSzPts val="1600"/>
              <a:buNone/>
              <a:defRPr sz="1600"/>
            </a:lvl6pPr>
            <a:lvl7pPr lvl="6" algn="ctr">
              <a:lnSpc>
                <a:spcPct val="90000"/>
              </a:lnSpc>
              <a:spcBef>
                <a:spcPts val="500"/>
              </a:spcBef>
              <a:spcAft>
                <a:spcPts val="0"/>
              </a:spcAft>
              <a:buClr>
                <a:schemeClr val="lt1"/>
              </a:buClr>
              <a:buSzPts val="1600"/>
              <a:buNone/>
              <a:defRPr sz="1600"/>
            </a:lvl7pPr>
            <a:lvl8pPr lvl="7" algn="ctr">
              <a:lnSpc>
                <a:spcPct val="90000"/>
              </a:lnSpc>
              <a:spcBef>
                <a:spcPts val="500"/>
              </a:spcBef>
              <a:spcAft>
                <a:spcPts val="0"/>
              </a:spcAft>
              <a:buClr>
                <a:schemeClr val="lt1"/>
              </a:buClr>
              <a:buSzPts val="1600"/>
              <a:buNone/>
              <a:defRPr sz="1600"/>
            </a:lvl8pPr>
            <a:lvl9pPr lvl="8" algn="ctr">
              <a:lnSpc>
                <a:spcPct val="90000"/>
              </a:lnSpc>
              <a:spcBef>
                <a:spcPts val="500"/>
              </a:spcBef>
              <a:spcAft>
                <a:spcPts val="0"/>
              </a:spcAft>
              <a:buClr>
                <a:schemeClr val="lt1"/>
              </a:buClr>
              <a:buSzPts val="1600"/>
              <a:buNone/>
              <a:defRPr sz="1600"/>
            </a:lvl9pPr>
          </a:lstStyle>
          <a:p/>
        </p:txBody>
      </p:sp>
      <p:sp>
        <p:nvSpPr>
          <p:cNvPr id="18" name="Google Shape;18;p2"/>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9" name="Google Shape;19;p2"/>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0" name="Google Shape;20;p2"/>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Vertical Text" type="vertTx">
  <p:cSld name="VERTICAL_TEXT">
    <p:spTree>
      <p:nvGrpSpPr>
        <p:cNvPr id="72" name="Shape 72"/>
        <p:cNvGrpSpPr/>
        <p:nvPr/>
      </p:nvGrpSpPr>
      <p:grpSpPr>
        <a:xfrm>
          <a:off x="0" y="0"/>
          <a:ext cx="0" cy="0"/>
          <a:chOff x="0" y="0"/>
          <a:chExt cx="0" cy="0"/>
        </a:xfrm>
      </p:grpSpPr>
      <p:sp>
        <p:nvSpPr>
          <p:cNvPr id="73" name="Google Shape;73;p11"/>
          <p:cNvSpPr txBox="1"/>
          <p:nvPr>
            <p:ph type="title"/>
          </p:nvPr>
        </p:nvSpPr>
        <p:spPr>
          <a:xfrm>
            <a:off x="838200" y="365125"/>
            <a:ext cx="10515600" cy="1325563"/>
          </a:xfrm>
          <a:prstGeom prst="rect">
            <a:avLst/>
          </a:prstGeom>
          <a:noFill/>
          <a:ln>
            <a:noFill/>
          </a:ln>
        </p:spPr>
        <p:txBody>
          <a:bodyPr anchorCtr="0" anchor="ctr" bIns="45700" lIns="91425" spcFirstLastPara="1" rIns="91425" wrap="square" tIns="45700">
            <a:noAutofit/>
          </a:bodyPr>
          <a:lstStyle>
            <a:lvl1pPr lvl="0" algn="l">
              <a:lnSpc>
                <a:spcPct val="90000"/>
              </a:lnSpc>
              <a:spcBef>
                <a:spcPts val="0"/>
              </a:spcBef>
              <a:spcAft>
                <a:spcPts val="0"/>
              </a:spcAft>
              <a:buClr>
                <a:schemeClr val="lt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74" name="Google Shape;74;p11"/>
          <p:cNvSpPr txBox="1"/>
          <p:nvPr>
            <p:ph idx="1" type="body"/>
          </p:nvPr>
        </p:nvSpPr>
        <p:spPr>
          <a:xfrm rot="5400000">
            <a:off x="3920331" y="-1256506"/>
            <a:ext cx="4351338" cy="10515600"/>
          </a:xfrm>
          <a:prstGeom prst="rect">
            <a:avLst/>
          </a:prstGeom>
          <a:noFill/>
          <a:ln>
            <a:noFill/>
          </a:ln>
        </p:spPr>
        <p:txBody>
          <a:bodyPr anchorCtr="0" anchor="t" bIns="45700" lIns="91425" spcFirstLastPara="1" rIns="91425" wrap="square" tIns="45700">
            <a:noAutofit/>
          </a:bodyPr>
          <a:lstStyle>
            <a:lvl1pPr indent="-342900" lvl="0" marL="457200" algn="l">
              <a:lnSpc>
                <a:spcPct val="90000"/>
              </a:lnSpc>
              <a:spcBef>
                <a:spcPts val="1000"/>
              </a:spcBef>
              <a:spcAft>
                <a:spcPts val="0"/>
              </a:spcAft>
              <a:buClr>
                <a:schemeClr val="lt1"/>
              </a:buClr>
              <a:buSzPts val="1800"/>
              <a:buChar char="•"/>
              <a:defRPr/>
            </a:lvl1pPr>
            <a:lvl2pPr indent="-342900" lvl="1" marL="914400" algn="l">
              <a:lnSpc>
                <a:spcPct val="90000"/>
              </a:lnSpc>
              <a:spcBef>
                <a:spcPts val="500"/>
              </a:spcBef>
              <a:spcAft>
                <a:spcPts val="0"/>
              </a:spcAft>
              <a:buClr>
                <a:schemeClr val="lt1"/>
              </a:buClr>
              <a:buSzPts val="1800"/>
              <a:buChar char="•"/>
              <a:defRPr/>
            </a:lvl2pPr>
            <a:lvl3pPr indent="-342900" lvl="2" marL="1371600" algn="l">
              <a:lnSpc>
                <a:spcPct val="90000"/>
              </a:lnSpc>
              <a:spcBef>
                <a:spcPts val="500"/>
              </a:spcBef>
              <a:spcAft>
                <a:spcPts val="0"/>
              </a:spcAft>
              <a:buClr>
                <a:schemeClr val="lt1"/>
              </a:buClr>
              <a:buSzPts val="1800"/>
              <a:buChar char="•"/>
              <a:defRPr/>
            </a:lvl3pPr>
            <a:lvl4pPr indent="-342900" lvl="3" marL="1828800" algn="l">
              <a:lnSpc>
                <a:spcPct val="90000"/>
              </a:lnSpc>
              <a:spcBef>
                <a:spcPts val="500"/>
              </a:spcBef>
              <a:spcAft>
                <a:spcPts val="0"/>
              </a:spcAft>
              <a:buClr>
                <a:schemeClr val="lt1"/>
              </a:buClr>
              <a:buSzPts val="1800"/>
              <a:buChar char="•"/>
              <a:defRPr/>
            </a:lvl4pPr>
            <a:lvl5pPr indent="-342900" lvl="4" marL="2286000" algn="l">
              <a:lnSpc>
                <a:spcPct val="90000"/>
              </a:lnSpc>
              <a:spcBef>
                <a:spcPts val="500"/>
              </a:spcBef>
              <a:spcAft>
                <a:spcPts val="0"/>
              </a:spcAft>
              <a:buClr>
                <a:schemeClr val="lt1"/>
              </a:buClr>
              <a:buSzPts val="1800"/>
              <a:buChar char="•"/>
              <a:defRPr/>
            </a:lvl5pPr>
            <a:lvl6pPr indent="-342900" lvl="5" marL="2743200" algn="l">
              <a:lnSpc>
                <a:spcPct val="90000"/>
              </a:lnSpc>
              <a:spcBef>
                <a:spcPts val="500"/>
              </a:spcBef>
              <a:spcAft>
                <a:spcPts val="0"/>
              </a:spcAft>
              <a:buClr>
                <a:schemeClr val="lt1"/>
              </a:buClr>
              <a:buSzPts val="1800"/>
              <a:buChar char="•"/>
              <a:defRPr/>
            </a:lvl6pPr>
            <a:lvl7pPr indent="-342900" lvl="6" marL="3200400" algn="l">
              <a:lnSpc>
                <a:spcPct val="90000"/>
              </a:lnSpc>
              <a:spcBef>
                <a:spcPts val="500"/>
              </a:spcBef>
              <a:spcAft>
                <a:spcPts val="0"/>
              </a:spcAft>
              <a:buClr>
                <a:schemeClr val="lt1"/>
              </a:buClr>
              <a:buSzPts val="1800"/>
              <a:buChar char="•"/>
              <a:defRPr/>
            </a:lvl7pPr>
            <a:lvl8pPr indent="-342900" lvl="7" marL="3657600" algn="l">
              <a:lnSpc>
                <a:spcPct val="90000"/>
              </a:lnSpc>
              <a:spcBef>
                <a:spcPts val="500"/>
              </a:spcBef>
              <a:spcAft>
                <a:spcPts val="0"/>
              </a:spcAft>
              <a:buClr>
                <a:schemeClr val="lt1"/>
              </a:buClr>
              <a:buSzPts val="1800"/>
              <a:buChar char="•"/>
              <a:defRPr/>
            </a:lvl8pPr>
            <a:lvl9pPr indent="-342900" lvl="8" marL="4114800" algn="l">
              <a:lnSpc>
                <a:spcPct val="90000"/>
              </a:lnSpc>
              <a:spcBef>
                <a:spcPts val="500"/>
              </a:spcBef>
              <a:spcAft>
                <a:spcPts val="0"/>
              </a:spcAft>
              <a:buClr>
                <a:schemeClr val="lt1"/>
              </a:buClr>
              <a:buSzPts val="1800"/>
              <a:buChar char="•"/>
              <a:defRPr/>
            </a:lvl9pPr>
          </a:lstStyle>
          <a:p/>
        </p:txBody>
      </p:sp>
      <p:sp>
        <p:nvSpPr>
          <p:cNvPr id="75" name="Google Shape;75;p11"/>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6" name="Google Shape;76;p11"/>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7" name="Google Shape;77;p11"/>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Vertical Title and Text" type="vertTitleAndTx">
  <p:cSld name="VERTICAL_TITLE_AND_VERTICAL_TEXT">
    <p:spTree>
      <p:nvGrpSpPr>
        <p:cNvPr id="78" name="Shape 78"/>
        <p:cNvGrpSpPr/>
        <p:nvPr/>
      </p:nvGrpSpPr>
      <p:grpSpPr>
        <a:xfrm>
          <a:off x="0" y="0"/>
          <a:ext cx="0" cy="0"/>
          <a:chOff x="0" y="0"/>
          <a:chExt cx="0" cy="0"/>
        </a:xfrm>
      </p:grpSpPr>
      <p:sp>
        <p:nvSpPr>
          <p:cNvPr id="79" name="Google Shape;79;p12"/>
          <p:cNvSpPr txBox="1"/>
          <p:nvPr>
            <p:ph type="title"/>
          </p:nvPr>
        </p:nvSpPr>
        <p:spPr>
          <a:xfrm rot="5400000">
            <a:off x="7133431" y="1956594"/>
            <a:ext cx="5811838" cy="2628900"/>
          </a:xfrm>
          <a:prstGeom prst="rect">
            <a:avLst/>
          </a:prstGeom>
          <a:noFill/>
          <a:ln>
            <a:noFill/>
          </a:ln>
        </p:spPr>
        <p:txBody>
          <a:bodyPr anchorCtr="0" anchor="ctr" bIns="45700" lIns="91425" spcFirstLastPara="1" rIns="91425" wrap="square" tIns="45700">
            <a:noAutofit/>
          </a:bodyPr>
          <a:lstStyle>
            <a:lvl1pPr lvl="0" algn="l">
              <a:lnSpc>
                <a:spcPct val="90000"/>
              </a:lnSpc>
              <a:spcBef>
                <a:spcPts val="0"/>
              </a:spcBef>
              <a:spcAft>
                <a:spcPts val="0"/>
              </a:spcAft>
              <a:buClr>
                <a:schemeClr val="lt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80" name="Google Shape;80;p12"/>
          <p:cNvSpPr txBox="1"/>
          <p:nvPr>
            <p:ph idx="1" type="body"/>
          </p:nvPr>
        </p:nvSpPr>
        <p:spPr>
          <a:xfrm rot="5400000">
            <a:off x="1799431" y="-596106"/>
            <a:ext cx="5811838" cy="7734300"/>
          </a:xfrm>
          <a:prstGeom prst="rect">
            <a:avLst/>
          </a:prstGeom>
          <a:noFill/>
          <a:ln>
            <a:noFill/>
          </a:ln>
        </p:spPr>
        <p:txBody>
          <a:bodyPr anchorCtr="0" anchor="t" bIns="45700" lIns="91425" spcFirstLastPara="1" rIns="91425" wrap="square" tIns="45700">
            <a:noAutofit/>
          </a:bodyPr>
          <a:lstStyle>
            <a:lvl1pPr indent="-342900" lvl="0" marL="457200" algn="l">
              <a:lnSpc>
                <a:spcPct val="90000"/>
              </a:lnSpc>
              <a:spcBef>
                <a:spcPts val="1000"/>
              </a:spcBef>
              <a:spcAft>
                <a:spcPts val="0"/>
              </a:spcAft>
              <a:buClr>
                <a:schemeClr val="lt1"/>
              </a:buClr>
              <a:buSzPts val="1800"/>
              <a:buChar char="•"/>
              <a:defRPr/>
            </a:lvl1pPr>
            <a:lvl2pPr indent="-342900" lvl="1" marL="914400" algn="l">
              <a:lnSpc>
                <a:spcPct val="90000"/>
              </a:lnSpc>
              <a:spcBef>
                <a:spcPts val="500"/>
              </a:spcBef>
              <a:spcAft>
                <a:spcPts val="0"/>
              </a:spcAft>
              <a:buClr>
                <a:schemeClr val="lt1"/>
              </a:buClr>
              <a:buSzPts val="1800"/>
              <a:buChar char="•"/>
              <a:defRPr/>
            </a:lvl2pPr>
            <a:lvl3pPr indent="-342900" lvl="2" marL="1371600" algn="l">
              <a:lnSpc>
                <a:spcPct val="90000"/>
              </a:lnSpc>
              <a:spcBef>
                <a:spcPts val="500"/>
              </a:spcBef>
              <a:spcAft>
                <a:spcPts val="0"/>
              </a:spcAft>
              <a:buClr>
                <a:schemeClr val="lt1"/>
              </a:buClr>
              <a:buSzPts val="1800"/>
              <a:buChar char="•"/>
              <a:defRPr/>
            </a:lvl3pPr>
            <a:lvl4pPr indent="-342900" lvl="3" marL="1828800" algn="l">
              <a:lnSpc>
                <a:spcPct val="90000"/>
              </a:lnSpc>
              <a:spcBef>
                <a:spcPts val="500"/>
              </a:spcBef>
              <a:spcAft>
                <a:spcPts val="0"/>
              </a:spcAft>
              <a:buClr>
                <a:schemeClr val="lt1"/>
              </a:buClr>
              <a:buSzPts val="1800"/>
              <a:buChar char="•"/>
              <a:defRPr/>
            </a:lvl4pPr>
            <a:lvl5pPr indent="-342900" lvl="4" marL="2286000" algn="l">
              <a:lnSpc>
                <a:spcPct val="90000"/>
              </a:lnSpc>
              <a:spcBef>
                <a:spcPts val="500"/>
              </a:spcBef>
              <a:spcAft>
                <a:spcPts val="0"/>
              </a:spcAft>
              <a:buClr>
                <a:schemeClr val="lt1"/>
              </a:buClr>
              <a:buSzPts val="1800"/>
              <a:buChar char="•"/>
              <a:defRPr/>
            </a:lvl5pPr>
            <a:lvl6pPr indent="-342900" lvl="5" marL="2743200" algn="l">
              <a:lnSpc>
                <a:spcPct val="90000"/>
              </a:lnSpc>
              <a:spcBef>
                <a:spcPts val="500"/>
              </a:spcBef>
              <a:spcAft>
                <a:spcPts val="0"/>
              </a:spcAft>
              <a:buClr>
                <a:schemeClr val="lt1"/>
              </a:buClr>
              <a:buSzPts val="1800"/>
              <a:buChar char="•"/>
              <a:defRPr/>
            </a:lvl6pPr>
            <a:lvl7pPr indent="-342900" lvl="6" marL="3200400" algn="l">
              <a:lnSpc>
                <a:spcPct val="90000"/>
              </a:lnSpc>
              <a:spcBef>
                <a:spcPts val="500"/>
              </a:spcBef>
              <a:spcAft>
                <a:spcPts val="0"/>
              </a:spcAft>
              <a:buClr>
                <a:schemeClr val="lt1"/>
              </a:buClr>
              <a:buSzPts val="1800"/>
              <a:buChar char="•"/>
              <a:defRPr/>
            </a:lvl7pPr>
            <a:lvl8pPr indent="-342900" lvl="7" marL="3657600" algn="l">
              <a:lnSpc>
                <a:spcPct val="90000"/>
              </a:lnSpc>
              <a:spcBef>
                <a:spcPts val="500"/>
              </a:spcBef>
              <a:spcAft>
                <a:spcPts val="0"/>
              </a:spcAft>
              <a:buClr>
                <a:schemeClr val="lt1"/>
              </a:buClr>
              <a:buSzPts val="1800"/>
              <a:buChar char="•"/>
              <a:defRPr/>
            </a:lvl8pPr>
            <a:lvl9pPr indent="-342900" lvl="8" marL="4114800" algn="l">
              <a:lnSpc>
                <a:spcPct val="90000"/>
              </a:lnSpc>
              <a:spcBef>
                <a:spcPts val="500"/>
              </a:spcBef>
              <a:spcAft>
                <a:spcPts val="0"/>
              </a:spcAft>
              <a:buClr>
                <a:schemeClr val="lt1"/>
              </a:buClr>
              <a:buSzPts val="1800"/>
              <a:buChar char="•"/>
              <a:defRPr/>
            </a:lvl9pPr>
          </a:lstStyle>
          <a:p/>
        </p:txBody>
      </p:sp>
      <p:sp>
        <p:nvSpPr>
          <p:cNvPr id="81" name="Google Shape;81;p12"/>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82" name="Google Shape;82;p12"/>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83" name="Google Shape;83;p12"/>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Content" type="obj">
  <p:cSld name="OBJECT">
    <p:spTree>
      <p:nvGrpSpPr>
        <p:cNvPr id="21" name="Shape 21"/>
        <p:cNvGrpSpPr/>
        <p:nvPr/>
      </p:nvGrpSpPr>
      <p:grpSpPr>
        <a:xfrm>
          <a:off x="0" y="0"/>
          <a:ext cx="0" cy="0"/>
          <a:chOff x="0" y="0"/>
          <a:chExt cx="0" cy="0"/>
        </a:xfrm>
      </p:grpSpPr>
      <p:sp>
        <p:nvSpPr>
          <p:cNvPr id="22" name="Google Shape;22;p3"/>
          <p:cNvSpPr txBox="1"/>
          <p:nvPr>
            <p:ph type="title"/>
          </p:nvPr>
        </p:nvSpPr>
        <p:spPr>
          <a:xfrm>
            <a:off x="838200" y="365125"/>
            <a:ext cx="10515600" cy="1325563"/>
          </a:xfrm>
          <a:prstGeom prst="rect">
            <a:avLst/>
          </a:prstGeom>
          <a:noFill/>
          <a:ln>
            <a:noFill/>
          </a:ln>
        </p:spPr>
        <p:txBody>
          <a:bodyPr anchorCtr="0" anchor="ctr" bIns="45700" lIns="91425" spcFirstLastPara="1" rIns="91425" wrap="square" tIns="45700">
            <a:noAutofit/>
          </a:bodyPr>
          <a:lstStyle>
            <a:lvl1pPr lvl="0" algn="l">
              <a:lnSpc>
                <a:spcPct val="90000"/>
              </a:lnSpc>
              <a:spcBef>
                <a:spcPts val="0"/>
              </a:spcBef>
              <a:spcAft>
                <a:spcPts val="0"/>
              </a:spcAft>
              <a:buClr>
                <a:schemeClr val="lt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3" name="Google Shape;23;p3"/>
          <p:cNvSpPr txBox="1"/>
          <p:nvPr>
            <p:ph idx="1" type="body"/>
          </p:nvPr>
        </p:nvSpPr>
        <p:spPr>
          <a:xfrm>
            <a:off x="838200" y="1825625"/>
            <a:ext cx="10515600" cy="4351338"/>
          </a:xfrm>
          <a:prstGeom prst="rect">
            <a:avLst/>
          </a:prstGeom>
          <a:noFill/>
          <a:ln>
            <a:noFill/>
          </a:ln>
        </p:spPr>
        <p:txBody>
          <a:bodyPr anchorCtr="0" anchor="t" bIns="45700" lIns="91425" spcFirstLastPara="1" rIns="91425" wrap="square" tIns="45700">
            <a:noAutofit/>
          </a:bodyPr>
          <a:lstStyle>
            <a:lvl1pPr indent="-342900" lvl="0" marL="457200" algn="l">
              <a:lnSpc>
                <a:spcPct val="90000"/>
              </a:lnSpc>
              <a:spcBef>
                <a:spcPts val="1000"/>
              </a:spcBef>
              <a:spcAft>
                <a:spcPts val="0"/>
              </a:spcAft>
              <a:buClr>
                <a:schemeClr val="lt1"/>
              </a:buClr>
              <a:buSzPts val="1800"/>
              <a:buChar char="•"/>
              <a:defRPr/>
            </a:lvl1pPr>
            <a:lvl2pPr indent="-342900" lvl="1" marL="914400" algn="l">
              <a:lnSpc>
                <a:spcPct val="90000"/>
              </a:lnSpc>
              <a:spcBef>
                <a:spcPts val="500"/>
              </a:spcBef>
              <a:spcAft>
                <a:spcPts val="0"/>
              </a:spcAft>
              <a:buClr>
                <a:schemeClr val="lt1"/>
              </a:buClr>
              <a:buSzPts val="1800"/>
              <a:buChar char="•"/>
              <a:defRPr/>
            </a:lvl2pPr>
            <a:lvl3pPr indent="-342900" lvl="2" marL="1371600" algn="l">
              <a:lnSpc>
                <a:spcPct val="90000"/>
              </a:lnSpc>
              <a:spcBef>
                <a:spcPts val="500"/>
              </a:spcBef>
              <a:spcAft>
                <a:spcPts val="0"/>
              </a:spcAft>
              <a:buClr>
                <a:schemeClr val="lt1"/>
              </a:buClr>
              <a:buSzPts val="1800"/>
              <a:buChar char="•"/>
              <a:defRPr/>
            </a:lvl3pPr>
            <a:lvl4pPr indent="-342900" lvl="3" marL="1828800" algn="l">
              <a:lnSpc>
                <a:spcPct val="90000"/>
              </a:lnSpc>
              <a:spcBef>
                <a:spcPts val="500"/>
              </a:spcBef>
              <a:spcAft>
                <a:spcPts val="0"/>
              </a:spcAft>
              <a:buClr>
                <a:schemeClr val="lt1"/>
              </a:buClr>
              <a:buSzPts val="1800"/>
              <a:buChar char="•"/>
              <a:defRPr/>
            </a:lvl4pPr>
            <a:lvl5pPr indent="-342900" lvl="4" marL="2286000" algn="l">
              <a:lnSpc>
                <a:spcPct val="90000"/>
              </a:lnSpc>
              <a:spcBef>
                <a:spcPts val="500"/>
              </a:spcBef>
              <a:spcAft>
                <a:spcPts val="0"/>
              </a:spcAft>
              <a:buClr>
                <a:schemeClr val="lt1"/>
              </a:buClr>
              <a:buSzPts val="1800"/>
              <a:buChar char="•"/>
              <a:defRPr/>
            </a:lvl5pPr>
            <a:lvl6pPr indent="-342900" lvl="5" marL="2743200" algn="l">
              <a:lnSpc>
                <a:spcPct val="90000"/>
              </a:lnSpc>
              <a:spcBef>
                <a:spcPts val="500"/>
              </a:spcBef>
              <a:spcAft>
                <a:spcPts val="0"/>
              </a:spcAft>
              <a:buClr>
                <a:schemeClr val="lt1"/>
              </a:buClr>
              <a:buSzPts val="1800"/>
              <a:buChar char="•"/>
              <a:defRPr/>
            </a:lvl6pPr>
            <a:lvl7pPr indent="-342900" lvl="6" marL="3200400" algn="l">
              <a:lnSpc>
                <a:spcPct val="90000"/>
              </a:lnSpc>
              <a:spcBef>
                <a:spcPts val="500"/>
              </a:spcBef>
              <a:spcAft>
                <a:spcPts val="0"/>
              </a:spcAft>
              <a:buClr>
                <a:schemeClr val="lt1"/>
              </a:buClr>
              <a:buSzPts val="1800"/>
              <a:buChar char="•"/>
              <a:defRPr/>
            </a:lvl7pPr>
            <a:lvl8pPr indent="-342900" lvl="7" marL="3657600" algn="l">
              <a:lnSpc>
                <a:spcPct val="90000"/>
              </a:lnSpc>
              <a:spcBef>
                <a:spcPts val="500"/>
              </a:spcBef>
              <a:spcAft>
                <a:spcPts val="0"/>
              </a:spcAft>
              <a:buClr>
                <a:schemeClr val="lt1"/>
              </a:buClr>
              <a:buSzPts val="1800"/>
              <a:buChar char="•"/>
              <a:defRPr/>
            </a:lvl8pPr>
            <a:lvl9pPr indent="-342900" lvl="8" marL="4114800" algn="l">
              <a:lnSpc>
                <a:spcPct val="90000"/>
              </a:lnSpc>
              <a:spcBef>
                <a:spcPts val="500"/>
              </a:spcBef>
              <a:spcAft>
                <a:spcPts val="0"/>
              </a:spcAft>
              <a:buClr>
                <a:schemeClr val="lt1"/>
              </a:buClr>
              <a:buSzPts val="1800"/>
              <a:buChar char="•"/>
              <a:defRPr/>
            </a:lvl9pPr>
          </a:lstStyle>
          <a:p/>
        </p:txBody>
      </p:sp>
      <p:sp>
        <p:nvSpPr>
          <p:cNvPr id="24" name="Google Shape;24;p3"/>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5" name="Google Shape;25;p3"/>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6" name="Google Shape;26;p3"/>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27" name="Shape 27"/>
        <p:cNvGrpSpPr/>
        <p:nvPr/>
      </p:nvGrpSpPr>
      <p:grpSpPr>
        <a:xfrm>
          <a:off x="0" y="0"/>
          <a:ext cx="0" cy="0"/>
          <a:chOff x="0" y="0"/>
          <a:chExt cx="0" cy="0"/>
        </a:xfrm>
      </p:grpSpPr>
      <p:sp>
        <p:nvSpPr>
          <p:cNvPr id="28" name="Google Shape;28;p4"/>
          <p:cNvSpPr txBox="1"/>
          <p:nvPr>
            <p:ph type="title"/>
          </p:nvPr>
        </p:nvSpPr>
        <p:spPr>
          <a:xfrm>
            <a:off x="831850" y="1709738"/>
            <a:ext cx="10515600" cy="2852737"/>
          </a:xfrm>
          <a:prstGeom prst="rect">
            <a:avLst/>
          </a:prstGeom>
          <a:noFill/>
          <a:ln>
            <a:noFill/>
          </a:ln>
        </p:spPr>
        <p:txBody>
          <a:bodyPr anchorCtr="0" anchor="b" bIns="45700" lIns="91425" spcFirstLastPara="1" rIns="91425" wrap="square" tIns="45700">
            <a:noAutofit/>
          </a:bodyPr>
          <a:lstStyle>
            <a:lvl1pPr lvl="0" algn="l">
              <a:lnSpc>
                <a:spcPct val="90000"/>
              </a:lnSpc>
              <a:spcBef>
                <a:spcPts val="0"/>
              </a:spcBef>
              <a:spcAft>
                <a:spcPts val="0"/>
              </a:spcAft>
              <a:buClr>
                <a:schemeClr val="lt1"/>
              </a:buClr>
              <a:buSzPts val="6000"/>
              <a:buFont typeface="Calibri"/>
              <a:buNone/>
              <a:defRPr sz="6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9" name="Google Shape;29;p4"/>
          <p:cNvSpPr txBox="1"/>
          <p:nvPr>
            <p:ph idx="1" type="body"/>
          </p:nvPr>
        </p:nvSpPr>
        <p:spPr>
          <a:xfrm>
            <a:off x="831850" y="4589463"/>
            <a:ext cx="10515600" cy="1500187"/>
          </a:xfrm>
          <a:prstGeom prst="rect">
            <a:avLst/>
          </a:prstGeom>
          <a:noFill/>
          <a:ln>
            <a:noFill/>
          </a:ln>
        </p:spPr>
        <p:txBody>
          <a:bodyPr anchorCtr="0" anchor="t" bIns="45700" lIns="91425" spcFirstLastPara="1" rIns="91425" wrap="square" tIns="45700">
            <a:noAutofit/>
          </a:bodyPr>
          <a:lstStyle>
            <a:lvl1pPr indent="-228600" lvl="0" marL="457200" algn="l">
              <a:lnSpc>
                <a:spcPct val="90000"/>
              </a:lnSpc>
              <a:spcBef>
                <a:spcPts val="1000"/>
              </a:spcBef>
              <a:spcAft>
                <a:spcPts val="0"/>
              </a:spcAft>
              <a:buClr>
                <a:schemeClr val="lt1"/>
              </a:buClr>
              <a:buSzPts val="2400"/>
              <a:buNone/>
              <a:defRPr sz="2400">
                <a:solidFill>
                  <a:schemeClr val="lt1"/>
                </a:solidFill>
              </a:defRPr>
            </a:lvl1pPr>
            <a:lvl2pPr indent="-228600" lvl="1" marL="914400" algn="l">
              <a:lnSpc>
                <a:spcPct val="90000"/>
              </a:lnSpc>
              <a:spcBef>
                <a:spcPts val="500"/>
              </a:spcBef>
              <a:spcAft>
                <a:spcPts val="0"/>
              </a:spcAft>
              <a:buClr>
                <a:schemeClr val="lt1"/>
              </a:buClr>
              <a:buSzPts val="2000"/>
              <a:buNone/>
              <a:defRPr sz="2000">
                <a:solidFill>
                  <a:schemeClr val="lt1"/>
                </a:solidFill>
              </a:defRPr>
            </a:lvl2pPr>
            <a:lvl3pPr indent="-228600" lvl="2" marL="1371600" algn="l">
              <a:lnSpc>
                <a:spcPct val="90000"/>
              </a:lnSpc>
              <a:spcBef>
                <a:spcPts val="500"/>
              </a:spcBef>
              <a:spcAft>
                <a:spcPts val="0"/>
              </a:spcAft>
              <a:buClr>
                <a:schemeClr val="lt1"/>
              </a:buClr>
              <a:buSzPts val="1800"/>
              <a:buNone/>
              <a:defRPr sz="1800">
                <a:solidFill>
                  <a:schemeClr val="lt1"/>
                </a:solidFill>
              </a:defRPr>
            </a:lvl3pPr>
            <a:lvl4pPr indent="-228600" lvl="3" marL="1828800" algn="l">
              <a:lnSpc>
                <a:spcPct val="90000"/>
              </a:lnSpc>
              <a:spcBef>
                <a:spcPts val="500"/>
              </a:spcBef>
              <a:spcAft>
                <a:spcPts val="0"/>
              </a:spcAft>
              <a:buClr>
                <a:schemeClr val="lt1"/>
              </a:buClr>
              <a:buSzPts val="1600"/>
              <a:buNone/>
              <a:defRPr sz="1600">
                <a:solidFill>
                  <a:schemeClr val="lt1"/>
                </a:solidFill>
              </a:defRPr>
            </a:lvl4pPr>
            <a:lvl5pPr indent="-228600" lvl="4" marL="2286000" algn="l">
              <a:lnSpc>
                <a:spcPct val="90000"/>
              </a:lnSpc>
              <a:spcBef>
                <a:spcPts val="500"/>
              </a:spcBef>
              <a:spcAft>
                <a:spcPts val="0"/>
              </a:spcAft>
              <a:buClr>
                <a:schemeClr val="lt1"/>
              </a:buClr>
              <a:buSzPts val="1600"/>
              <a:buNone/>
              <a:defRPr sz="1600">
                <a:solidFill>
                  <a:schemeClr val="lt1"/>
                </a:solidFill>
              </a:defRPr>
            </a:lvl5pPr>
            <a:lvl6pPr indent="-228600" lvl="5" marL="2743200" algn="l">
              <a:lnSpc>
                <a:spcPct val="90000"/>
              </a:lnSpc>
              <a:spcBef>
                <a:spcPts val="500"/>
              </a:spcBef>
              <a:spcAft>
                <a:spcPts val="0"/>
              </a:spcAft>
              <a:buClr>
                <a:schemeClr val="lt1"/>
              </a:buClr>
              <a:buSzPts val="1600"/>
              <a:buNone/>
              <a:defRPr sz="1600">
                <a:solidFill>
                  <a:schemeClr val="lt1"/>
                </a:solidFill>
              </a:defRPr>
            </a:lvl6pPr>
            <a:lvl7pPr indent="-228600" lvl="6" marL="3200400" algn="l">
              <a:lnSpc>
                <a:spcPct val="90000"/>
              </a:lnSpc>
              <a:spcBef>
                <a:spcPts val="500"/>
              </a:spcBef>
              <a:spcAft>
                <a:spcPts val="0"/>
              </a:spcAft>
              <a:buClr>
                <a:schemeClr val="lt1"/>
              </a:buClr>
              <a:buSzPts val="1600"/>
              <a:buNone/>
              <a:defRPr sz="1600">
                <a:solidFill>
                  <a:schemeClr val="lt1"/>
                </a:solidFill>
              </a:defRPr>
            </a:lvl7pPr>
            <a:lvl8pPr indent="-228600" lvl="7" marL="3657600" algn="l">
              <a:lnSpc>
                <a:spcPct val="90000"/>
              </a:lnSpc>
              <a:spcBef>
                <a:spcPts val="500"/>
              </a:spcBef>
              <a:spcAft>
                <a:spcPts val="0"/>
              </a:spcAft>
              <a:buClr>
                <a:schemeClr val="lt1"/>
              </a:buClr>
              <a:buSzPts val="1600"/>
              <a:buNone/>
              <a:defRPr sz="1600">
                <a:solidFill>
                  <a:schemeClr val="lt1"/>
                </a:solidFill>
              </a:defRPr>
            </a:lvl8pPr>
            <a:lvl9pPr indent="-228600" lvl="8" marL="4114800" algn="l">
              <a:lnSpc>
                <a:spcPct val="90000"/>
              </a:lnSpc>
              <a:spcBef>
                <a:spcPts val="500"/>
              </a:spcBef>
              <a:spcAft>
                <a:spcPts val="0"/>
              </a:spcAft>
              <a:buClr>
                <a:schemeClr val="lt1"/>
              </a:buClr>
              <a:buSzPts val="1600"/>
              <a:buNone/>
              <a:defRPr sz="1600">
                <a:solidFill>
                  <a:schemeClr val="lt1"/>
                </a:solidFill>
              </a:defRPr>
            </a:lvl9pPr>
          </a:lstStyle>
          <a:p/>
        </p:txBody>
      </p:sp>
      <p:sp>
        <p:nvSpPr>
          <p:cNvPr id="30" name="Google Shape;30;p4"/>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1" name="Google Shape;31;p4"/>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2" name="Google Shape;32;p4"/>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wo Content" type="twoObj">
  <p:cSld name="TWO_OBJECTS">
    <p:spTree>
      <p:nvGrpSpPr>
        <p:cNvPr id="33" name="Shape 33"/>
        <p:cNvGrpSpPr/>
        <p:nvPr/>
      </p:nvGrpSpPr>
      <p:grpSpPr>
        <a:xfrm>
          <a:off x="0" y="0"/>
          <a:ext cx="0" cy="0"/>
          <a:chOff x="0" y="0"/>
          <a:chExt cx="0" cy="0"/>
        </a:xfrm>
      </p:grpSpPr>
      <p:sp>
        <p:nvSpPr>
          <p:cNvPr id="34" name="Google Shape;34;p5"/>
          <p:cNvSpPr txBox="1"/>
          <p:nvPr>
            <p:ph type="title"/>
          </p:nvPr>
        </p:nvSpPr>
        <p:spPr>
          <a:xfrm>
            <a:off x="838200" y="365125"/>
            <a:ext cx="10515600" cy="1325563"/>
          </a:xfrm>
          <a:prstGeom prst="rect">
            <a:avLst/>
          </a:prstGeom>
          <a:noFill/>
          <a:ln>
            <a:noFill/>
          </a:ln>
        </p:spPr>
        <p:txBody>
          <a:bodyPr anchorCtr="0" anchor="ctr" bIns="45700" lIns="91425" spcFirstLastPara="1" rIns="91425" wrap="square" tIns="45700">
            <a:noAutofit/>
          </a:bodyPr>
          <a:lstStyle>
            <a:lvl1pPr lvl="0" algn="l">
              <a:lnSpc>
                <a:spcPct val="90000"/>
              </a:lnSpc>
              <a:spcBef>
                <a:spcPts val="0"/>
              </a:spcBef>
              <a:spcAft>
                <a:spcPts val="0"/>
              </a:spcAft>
              <a:buClr>
                <a:schemeClr val="lt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5" name="Google Shape;35;p5"/>
          <p:cNvSpPr txBox="1"/>
          <p:nvPr>
            <p:ph idx="1" type="body"/>
          </p:nvPr>
        </p:nvSpPr>
        <p:spPr>
          <a:xfrm>
            <a:off x="838200" y="1825625"/>
            <a:ext cx="5181600" cy="4351338"/>
          </a:xfrm>
          <a:prstGeom prst="rect">
            <a:avLst/>
          </a:prstGeom>
          <a:noFill/>
          <a:ln>
            <a:noFill/>
          </a:ln>
        </p:spPr>
        <p:txBody>
          <a:bodyPr anchorCtr="0" anchor="t" bIns="45700" lIns="91425" spcFirstLastPara="1" rIns="91425" wrap="square" tIns="45700">
            <a:noAutofit/>
          </a:bodyPr>
          <a:lstStyle>
            <a:lvl1pPr indent="-342900" lvl="0" marL="457200" algn="l">
              <a:lnSpc>
                <a:spcPct val="90000"/>
              </a:lnSpc>
              <a:spcBef>
                <a:spcPts val="1000"/>
              </a:spcBef>
              <a:spcAft>
                <a:spcPts val="0"/>
              </a:spcAft>
              <a:buClr>
                <a:schemeClr val="lt1"/>
              </a:buClr>
              <a:buSzPts val="1800"/>
              <a:buChar char="•"/>
              <a:defRPr/>
            </a:lvl1pPr>
            <a:lvl2pPr indent="-342900" lvl="1" marL="914400" algn="l">
              <a:lnSpc>
                <a:spcPct val="90000"/>
              </a:lnSpc>
              <a:spcBef>
                <a:spcPts val="500"/>
              </a:spcBef>
              <a:spcAft>
                <a:spcPts val="0"/>
              </a:spcAft>
              <a:buClr>
                <a:schemeClr val="lt1"/>
              </a:buClr>
              <a:buSzPts val="1800"/>
              <a:buChar char="•"/>
              <a:defRPr/>
            </a:lvl2pPr>
            <a:lvl3pPr indent="-342900" lvl="2" marL="1371600" algn="l">
              <a:lnSpc>
                <a:spcPct val="90000"/>
              </a:lnSpc>
              <a:spcBef>
                <a:spcPts val="500"/>
              </a:spcBef>
              <a:spcAft>
                <a:spcPts val="0"/>
              </a:spcAft>
              <a:buClr>
                <a:schemeClr val="lt1"/>
              </a:buClr>
              <a:buSzPts val="1800"/>
              <a:buChar char="•"/>
              <a:defRPr/>
            </a:lvl3pPr>
            <a:lvl4pPr indent="-342900" lvl="3" marL="1828800" algn="l">
              <a:lnSpc>
                <a:spcPct val="90000"/>
              </a:lnSpc>
              <a:spcBef>
                <a:spcPts val="500"/>
              </a:spcBef>
              <a:spcAft>
                <a:spcPts val="0"/>
              </a:spcAft>
              <a:buClr>
                <a:schemeClr val="lt1"/>
              </a:buClr>
              <a:buSzPts val="1800"/>
              <a:buChar char="•"/>
              <a:defRPr/>
            </a:lvl4pPr>
            <a:lvl5pPr indent="-342900" lvl="4" marL="2286000" algn="l">
              <a:lnSpc>
                <a:spcPct val="90000"/>
              </a:lnSpc>
              <a:spcBef>
                <a:spcPts val="500"/>
              </a:spcBef>
              <a:spcAft>
                <a:spcPts val="0"/>
              </a:spcAft>
              <a:buClr>
                <a:schemeClr val="lt1"/>
              </a:buClr>
              <a:buSzPts val="1800"/>
              <a:buChar char="•"/>
              <a:defRPr/>
            </a:lvl5pPr>
            <a:lvl6pPr indent="-342900" lvl="5" marL="2743200" algn="l">
              <a:lnSpc>
                <a:spcPct val="90000"/>
              </a:lnSpc>
              <a:spcBef>
                <a:spcPts val="500"/>
              </a:spcBef>
              <a:spcAft>
                <a:spcPts val="0"/>
              </a:spcAft>
              <a:buClr>
                <a:schemeClr val="lt1"/>
              </a:buClr>
              <a:buSzPts val="1800"/>
              <a:buChar char="•"/>
              <a:defRPr/>
            </a:lvl6pPr>
            <a:lvl7pPr indent="-342900" lvl="6" marL="3200400" algn="l">
              <a:lnSpc>
                <a:spcPct val="90000"/>
              </a:lnSpc>
              <a:spcBef>
                <a:spcPts val="500"/>
              </a:spcBef>
              <a:spcAft>
                <a:spcPts val="0"/>
              </a:spcAft>
              <a:buClr>
                <a:schemeClr val="lt1"/>
              </a:buClr>
              <a:buSzPts val="1800"/>
              <a:buChar char="•"/>
              <a:defRPr/>
            </a:lvl7pPr>
            <a:lvl8pPr indent="-342900" lvl="7" marL="3657600" algn="l">
              <a:lnSpc>
                <a:spcPct val="90000"/>
              </a:lnSpc>
              <a:spcBef>
                <a:spcPts val="500"/>
              </a:spcBef>
              <a:spcAft>
                <a:spcPts val="0"/>
              </a:spcAft>
              <a:buClr>
                <a:schemeClr val="lt1"/>
              </a:buClr>
              <a:buSzPts val="1800"/>
              <a:buChar char="•"/>
              <a:defRPr/>
            </a:lvl8pPr>
            <a:lvl9pPr indent="-342900" lvl="8" marL="4114800" algn="l">
              <a:lnSpc>
                <a:spcPct val="90000"/>
              </a:lnSpc>
              <a:spcBef>
                <a:spcPts val="500"/>
              </a:spcBef>
              <a:spcAft>
                <a:spcPts val="0"/>
              </a:spcAft>
              <a:buClr>
                <a:schemeClr val="lt1"/>
              </a:buClr>
              <a:buSzPts val="1800"/>
              <a:buChar char="•"/>
              <a:defRPr/>
            </a:lvl9pPr>
          </a:lstStyle>
          <a:p/>
        </p:txBody>
      </p:sp>
      <p:sp>
        <p:nvSpPr>
          <p:cNvPr id="36" name="Google Shape;36;p5"/>
          <p:cNvSpPr txBox="1"/>
          <p:nvPr>
            <p:ph idx="2" type="body"/>
          </p:nvPr>
        </p:nvSpPr>
        <p:spPr>
          <a:xfrm>
            <a:off x="6172200" y="1825625"/>
            <a:ext cx="5181600" cy="4351338"/>
          </a:xfrm>
          <a:prstGeom prst="rect">
            <a:avLst/>
          </a:prstGeom>
          <a:noFill/>
          <a:ln>
            <a:noFill/>
          </a:ln>
        </p:spPr>
        <p:txBody>
          <a:bodyPr anchorCtr="0" anchor="t" bIns="45700" lIns="91425" spcFirstLastPara="1" rIns="91425" wrap="square" tIns="45700">
            <a:noAutofit/>
          </a:bodyPr>
          <a:lstStyle>
            <a:lvl1pPr indent="-342900" lvl="0" marL="457200" algn="l">
              <a:lnSpc>
                <a:spcPct val="90000"/>
              </a:lnSpc>
              <a:spcBef>
                <a:spcPts val="1000"/>
              </a:spcBef>
              <a:spcAft>
                <a:spcPts val="0"/>
              </a:spcAft>
              <a:buClr>
                <a:schemeClr val="lt1"/>
              </a:buClr>
              <a:buSzPts val="1800"/>
              <a:buChar char="•"/>
              <a:defRPr/>
            </a:lvl1pPr>
            <a:lvl2pPr indent="-342900" lvl="1" marL="914400" algn="l">
              <a:lnSpc>
                <a:spcPct val="90000"/>
              </a:lnSpc>
              <a:spcBef>
                <a:spcPts val="500"/>
              </a:spcBef>
              <a:spcAft>
                <a:spcPts val="0"/>
              </a:spcAft>
              <a:buClr>
                <a:schemeClr val="lt1"/>
              </a:buClr>
              <a:buSzPts val="1800"/>
              <a:buChar char="•"/>
              <a:defRPr/>
            </a:lvl2pPr>
            <a:lvl3pPr indent="-342900" lvl="2" marL="1371600" algn="l">
              <a:lnSpc>
                <a:spcPct val="90000"/>
              </a:lnSpc>
              <a:spcBef>
                <a:spcPts val="500"/>
              </a:spcBef>
              <a:spcAft>
                <a:spcPts val="0"/>
              </a:spcAft>
              <a:buClr>
                <a:schemeClr val="lt1"/>
              </a:buClr>
              <a:buSzPts val="1800"/>
              <a:buChar char="•"/>
              <a:defRPr/>
            </a:lvl3pPr>
            <a:lvl4pPr indent="-342900" lvl="3" marL="1828800" algn="l">
              <a:lnSpc>
                <a:spcPct val="90000"/>
              </a:lnSpc>
              <a:spcBef>
                <a:spcPts val="500"/>
              </a:spcBef>
              <a:spcAft>
                <a:spcPts val="0"/>
              </a:spcAft>
              <a:buClr>
                <a:schemeClr val="lt1"/>
              </a:buClr>
              <a:buSzPts val="1800"/>
              <a:buChar char="•"/>
              <a:defRPr/>
            </a:lvl4pPr>
            <a:lvl5pPr indent="-342900" lvl="4" marL="2286000" algn="l">
              <a:lnSpc>
                <a:spcPct val="90000"/>
              </a:lnSpc>
              <a:spcBef>
                <a:spcPts val="500"/>
              </a:spcBef>
              <a:spcAft>
                <a:spcPts val="0"/>
              </a:spcAft>
              <a:buClr>
                <a:schemeClr val="lt1"/>
              </a:buClr>
              <a:buSzPts val="1800"/>
              <a:buChar char="•"/>
              <a:defRPr/>
            </a:lvl5pPr>
            <a:lvl6pPr indent="-342900" lvl="5" marL="2743200" algn="l">
              <a:lnSpc>
                <a:spcPct val="90000"/>
              </a:lnSpc>
              <a:spcBef>
                <a:spcPts val="500"/>
              </a:spcBef>
              <a:spcAft>
                <a:spcPts val="0"/>
              </a:spcAft>
              <a:buClr>
                <a:schemeClr val="lt1"/>
              </a:buClr>
              <a:buSzPts val="1800"/>
              <a:buChar char="•"/>
              <a:defRPr/>
            </a:lvl6pPr>
            <a:lvl7pPr indent="-342900" lvl="6" marL="3200400" algn="l">
              <a:lnSpc>
                <a:spcPct val="90000"/>
              </a:lnSpc>
              <a:spcBef>
                <a:spcPts val="500"/>
              </a:spcBef>
              <a:spcAft>
                <a:spcPts val="0"/>
              </a:spcAft>
              <a:buClr>
                <a:schemeClr val="lt1"/>
              </a:buClr>
              <a:buSzPts val="1800"/>
              <a:buChar char="•"/>
              <a:defRPr/>
            </a:lvl7pPr>
            <a:lvl8pPr indent="-342900" lvl="7" marL="3657600" algn="l">
              <a:lnSpc>
                <a:spcPct val="90000"/>
              </a:lnSpc>
              <a:spcBef>
                <a:spcPts val="500"/>
              </a:spcBef>
              <a:spcAft>
                <a:spcPts val="0"/>
              </a:spcAft>
              <a:buClr>
                <a:schemeClr val="lt1"/>
              </a:buClr>
              <a:buSzPts val="1800"/>
              <a:buChar char="•"/>
              <a:defRPr/>
            </a:lvl8pPr>
            <a:lvl9pPr indent="-342900" lvl="8" marL="4114800" algn="l">
              <a:lnSpc>
                <a:spcPct val="90000"/>
              </a:lnSpc>
              <a:spcBef>
                <a:spcPts val="500"/>
              </a:spcBef>
              <a:spcAft>
                <a:spcPts val="0"/>
              </a:spcAft>
              <a:buClr>
                <a:schemeClr val="lt1"/>
              </a:buClr>
              <a:buSzPts val="1800"/>
              <a:buChar char="•"/>
              <a:defRPr/>
            </a:lvl9pPr>
          </a:lstStyle>
          <a:p/>
        </p:txBody>
      </p:sp>
      <p:sp>
        <p:nvSpPr>
          <p:cNvPr id="37" name="Google Shape;37;p5"/>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8" name="Google Shape;38;p5"/>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9" name="Google Shape;39;p5"/>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omparison" type="twoTxTwoObj">
  <p:cSld name="TWO_OBJECTS_WITH_TEXT">
    <p:spTree>
      <p:nvGrpSpPr>
        <p:cNvPr id="40" name="Shape 40"/>
        <p:cNvGrpSpPr/>
        <p:nvPr/>
      </p:nvGrpSpPr>
      <p:grpSpPr>
        <a:xfrm>
          <a:off x="0" y="0"/>
          <a:ext cx="0" cy="0"/>
          <a:chOff x="0" y="0"/>
          <a:chExt cx="0" cy="0"/>
        </a:xfrm>
      </p:grpSpPr>
      <p:sp>
        <p:nvSpPr>
          <p:cNvPr id="41" name="Google Shape;41;p6"/>
          <p:cNvSpPr txBox="1"/>
          <p:nvPr>
            <p:ph type="title"/>
          </p:nvPr>
        </p:nvSpPr>
        <p:spPr>
          <a:xfrm>
            <a:off x="839788" y="365125"/>
            <a:ext cx="10515600" cy="1325563"/>
          </a:xfrm>
          <a:prstGeom prst="rect">
            <a:avLst/>
          </a:prstGeom>
          <a:noFill/>
          <a:ln>
            <a:noFill/>
          </a:ln>
        </p:spPr>
        <p:txBody>
          <a:bodyPr anchorCtr="0" anchor="ctr" bIns="45700" lIns="91425" spcFirstLastPara="1" rIns="91425" wrap="square" tIns="45700">
            <a:noAutofit/>
          </a:bodyPr>
          <a:lstStyle>
            <a:lvl1pPr lvl="0" algn="l">
              <a:lnSpc>
                <a:spcPct val="90000"/>
              </a:lnSpc>
              <a:spcBef>
                <a:spcPts val="0"/>
              </a:spcBef>
              <a:spcAft>
                <a:spcPts val="0"/>
              </a:spcAft>
              <a:buClr>
                <a:schemeClr val="lt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2" name="Google Shape;42;p6"/>
          <p:cNvSpPr txBox="1"/>
          <p:nvPr>
            <p:ph idx="1" type="body"/>
          </p:nvPr>
        </p:nvSpPr>
        <p:spPr>
          <a:xfrm>
            <a:off x="839788" y="1681163"/>
            <a:ext cx="5157787" cy="823912"/>
          </a:xfrm>
          <a:prstGeom prst="rect">
            <a:avLst/>
          </a:prstGeom>
          <a:noFill/>
          <a:ln>
            <a:noFill/>
          </a:ln>
        </p:spPr>
        <p:txBody>
          <a:bodyPr anchorCtr="0" anchor="b" bIns="45700" lIns="91425" spcFirstLastPara="1" rIns="91425" wrap="square" tIns="45700">
            <a:noAutofit/>
          </a:bodyPr>
          <a:lstStyle>
            <a:lvl1pPr indent="-228600" lvl="0" marL="457200" algn="l">
              <a:lnSpc>
                <a:spcPct val="90000"/>
              </a:lnSpc>
              <a:spcBef>
                <a:spcPts val="1000"/>
              </a:spcBef>
              <a:spcAft>
                <a:spcPts val="0"/>
              </a:spcAft>
              <a:buClr>
                <a:schemeClr val="lt1"/>
              </a:buClr>
              <a:buSzPts val="2400"/>
              <a:buNone/>
              <a:defRPr b="1" sz="2400"/>
            </a:lvl1pPr>
            <a:lvl2pPr indent="-228600" lvl="1" marL="914400" algn="l">
              <a:lnSpc>
                <a:spcPct val="90000"/>
              </a:lnSpc>
              <a:spcBef>
                <a:spcPts val="500"/>
              </a:spcBef>
              <a:spcAft>
                <a:spcPts val="0"/>
              </a:spcAft>
              <a:buClr>
                <a:schemeClr val="lt1"/>
              </a:buClr>
              <a:buSzPts val="2000"/>
              <a:buNone/>
              <a:defRPr b="1" sz="2000"/>
            </a:lvl2pPr>
            <a:lvl3pPr indent="-228600" lvl="2" marL="1371600" algn="l">
              <a:lnSpc>
                <a:spcPct val="90000"/>
              </a:lnSpc>
              <a:spcBef>
                <a:spcPts val="500"/>
              </a:spcBef>
              <a:spcAft>
                <a:spcPts val="0"/>
              </a:spcAft>
              <a:buClr>
                <a:schemeClr val="lt1"/>
              </a:buClr>
              <a:buSzPts val="1800"/>
              <a:buNone/>
              <a:defRPr b="1" sz="1800"/>
            </a:lvl3pPr>
            <a:lvl4pPr indent="-228600" lvl="3" marL="1828800" algn="l">
              <a:lnSpc>
                <a:spcPct val="90000"/>
              </a:lnSpc>
              <a:spcBef>
                <a:spcPts val="500"/>
              </a:spcBef>
              <a:spcAft>
                <a:spcPts val="0"/>
              </a:spcAft>
              <a:buClr>
                <a:schemeClr val="lt1"/>
              </a:buClr>
              <a:buSzPts val="1600"/>
              <a:buNone/>
              <a:defRPr b="1" sz="1600"/>
            </a:lvl4pPr>
            <a:lvl5pPr indent="-228600" lvl="4" marL="2286000" algn="l">
              <a:lnSpc>
                <a:spcPct val="90000"/>
              </a:lnSpc>
              <a:spcBef>
                <a:spcPts val="500"/>
              </a:spcBef>
              <a:spcAft>
                <a:spcPts val="0"/>
              </a:spcAft>
              <a:buClr>
                <a:schemeClr val="lt1"/>
              </a:buClr>
              <a:buSzPts val="1600"/>
              <a:buNone/>
              <a:defRPr b="1" sz="1600"/>
            </a:lvl5pPr>
            <a:lvl6pPr indent="-228600" lvl="5" marL="2743200" algn="l">
              <a:lnSpc>
                <a:spcPct val="90000"/>
              </a:lnSpc>
              <a:spcBef>
                <a:spcPts val="500"/>
              </a:spcBef>
              <a:spcAft>
                <a:spcPts val="0"/>
              </a:spcAft>
              <a:buClr>
                <a:schemeClr val="lt1"/>
              </a:buClr>
              <a:buSzPts val="1600"/>
              <a:buNone/>
              <a:defRPr b="1" sz="1600"/>
            </a:lvl6pPr>
            <a:lvl7pPr indent="-228600" lvl="6" marL="3200400" algn="l">
              <a:lnSpc>
                <a:spcPct val="90000"/>
              </a:lnSpc>
              <a:spcBef>
                <a:spcPts val="500"/>
              </a:spcBef>
              <a:spcAft>
                <a:spcPts val="0"/>
              </a:spcAft>
              <a:buClr>
                <a:schemeClr val="lt1"/>
              </a:buClr>
              <a:buSzPts val="1600"/>
              <a:buNone/>
              <a:defRPr b="1" sz="1600"/>
            </a:lvl7pPr>
            <a:lvl8pPr indent="-228600" lvl="7" marL="3657600" algn="l">
              <a:lnSpc>
                <a:spcPct val="90000"/>
              </a:lnSpc>
              <a:spcBef>
                <a:spcPts val="500"/>
              </a:spcBef>
              <a:spcAft>
                <a:spcPts val="0"/>
              </a:spcAft>
              <a:buClr>
                <a:schemeClr val="lt1"/>
              </a:buClr>
              <a:buSzPts val="1600"/>
              <a:buNone/>
              <a:defRPr b="1" sz="1600"/>
            </a:lvl8pPr>
            <a:lvl9pPr indent="-228600" lvl="8" marL="4114800" algn="l">
              <a:lnSpc>
                <a:spcPct val="90000"/>
              </a:lnSpc>
              <a:spcBef>
                <a:spcPts val="500"/>
              </a:spcBef>
              <a:spcAft>
                <a:spcPts val="0"/>
              </a:spcAft>
              <a:buClr>
                <a:schemeClr val="lt1"/>
              </a:buClr>
              <a:buSzPts val="1600"/>
              <a:buNone/>
              <a:defRPr b="1" sz="1600"/>
            </a:lvl9pPr>
          </a:lstStyle>
          <a:p/>
        </p:txBody>
      </p:sp>
      <p:sp>
        <p:nvSpPr>
          <p:cNvPr id="43" name="Google Shape;43;p6"/>
          <p:cNvSpPr txBox="1"/>
          <p:nvPr>
            <p:ph idx="2" type="body"/>
          </p:nvPr>
        </p:nvSpPr>
        <p:spPr>
          <a:xfrm>
            <a:off x="839788" y="2505075"/>
            <a:ext cx="5157787" cy="3684588"/>
          </a:xfrm>
          <a:prstGeom prst="rect">
            <a:avLst/>
          </a:prstGeom>
          <a:noFill/>
          <a:ln>
            <a:noFill/>
          </a:ln>
        </p:spPr>
        <p:txBody>
          <a:bodyPr anchorCtr="0" anchor="t" bIns="45700" lIns="91425" spcFirstLastPara="1" rIns="91425" wrap="square" tIns="45700">
            <a:noAutofit/>
          </a:bodyPr>
          <a:lstStyle>
            <a:lvl1pPr indent="-342900" lvl="0" marL="457200" algn="l">
              <a:lnSpc>
                <a:spcPct val="90000"/>
              </a:lnSpc>
              <a:spcBef>
                <a:spcPts val="1000"/>
              </a:spcBef>
              <a:spcAft>
                <a:spcPts val="0"/>
              </a:spcAft>
              <a:buClr>
                <a:schemeClr val="lt1"/>
              </a:buClr>
              <a:buSzPts val="1800"/>
              <a:buChar char="•"/>
              <a:defRPr/>
            </a:lvl1pPr>
            <a:lvl2pPr indent="-342900" lvl="1" marL="914400" algn="l">
              <a:lnSpc>
                <a:spcPct val="90000"/>
              </a:lnSpc>
              <a:spcBef>
                <a:spcPts val="500"/>
              </a:spcBef>
              <a:spcAft>
                <a:spcPts val="0"/>
              </a:spcAft>
              <a:buClr>
                <a:schemeClr val="lt1"/>
              </a:buClr>
              <a:buSzPts val="1800"/>
              <a:buChar char="•"/>
              <a:defRPr/>
            </a:lvl2pPr>
            <a:lvl3pPr indent="-342900" lvl="2" marL="1371600" algn="l">
              <a:lnSpc>
                <a:spcPct val="90000"/>
              </a:lnSpc>
              <a:spcBef>
                <a:spcPts val="500"/>
              </a:spcBef>
              <a:spcAft>
                <a:spcPts val="0"/>
              </a:spcAft>
              <a:buClr>
                <a:schemeClr val="lt1"/>
              </a:buClr>
              <a:buSzPts val="1800"/>
              <a:buChar char="•"/>
              <a:defRPr/>
            </a:lvl3pPr>
            <a:lvl4pPr indent="-342900" lvl="3" marL="1828800" algn="l">
              <a:lnSpc>
                <a:spcPct val="90000"/>
              </a:lnSpc>
              <a:spcBef>
                <a:spcPts val="500"/>
              </a:spcBef>
              <a:spcAft>
                <a:spcPts val="0"/>
              </a:spcAft>
              <a:buClr>
                <a:schemeClr val="lt1"/>
              </a:buClr>
              <a:buSzPts val="1800"/>
              <a:buChar char="•"/>
              <a:defRPr/>
            </a:lvl4pPr>
            <a:lvl5pPr indent="-342900" lvl="4" marL="2286000" algn="l">
              <a:lnSpc>
                <a:spcPct val="90000"/>
              </a:lnSpc>
              <a:spcBef>
                <a:spcPts val="500"/>
              </a:spcBef>
              <a:spcAft>
                <a:spcPts val="0"/>
              </a:spcAft>
              <a:buClr>
                <a:schemeClr val="lt1"/>
              </a:buClr>
              <a:buSzPts val="1800"/>
              <a:buChar char="•"/>
              <a:defRPr/>
            </a:lvl5pPr>
            <a:lvl6pPr indent="-342900" lvl="5" marL="2743200" algn="l">
              <a:lnSpc>
                <a:spcPct val="90000"/>
              </a:lnSpc>
              <a:spcBef>
                <a:spcPts val="500"/>
              </a:spcBef>
              <a:spcAft>
                <a:spcPts val="0"/>
              </a:spcAft>
              <a:buClr>
                <a:schemeClr val="lt1"/>
              </a:buClr>
              <a:buSzPts val="1800"/>
              <a:buChar char="•"/>
              <a:defRPr/>
            </a:lvl6pPr>
            <a:lvl7pPr indent="-342900" lvl="6" marL="3200400" algn="l">
              <a:lnSpc>
                <a:spcPct val="90000"/>
              </a:lnSpc>
              <a:spcBef>
                <a:spcPts val="500"/>
              </a:spcBef>
              <a:spcAft>
                <a:spcPts val="0"/>
              </a:spcAft>
              <a:buClr>
                <a:schemeClr val="lt1"/>
              </a:buClr>
              <a:buSzPts val="1800"/>
              <a:buChar char="•"/>
              <a:defRPr/>
            </a:lvl7pPr>
            <a:lvl8pPr indent="-342900" lvl="7" marL="3657600" algn="l">
              <a:lnSpc>
                <a:spcPct val="90000"/>
              </a:lnSpc>
              <a:spcBef>
                <a:spcPts val="500"/>
              </a:spcBef>
              <a:spcAft>
                <a:spcPts val="0"/>
              </a:spcAft>
              <a:buClr>
                <a:schemeClr val="lt1"/>
              </a:buClr>
              <a:buSzPts val="1800"/>
              <a:buChar char="•"/>
              <a:defRPr/>
            </a:lvl8pPr>
            <a:lvl9pPr indent="-342900" lvl="8" marL="4114800" algn="l">
              <a:lnSpc>
                <a:spcPct val="90000"/>
              </a:lnSpc>
              <a:spcBef>
                <a:spcPts val="500"/>
              </a:spcBef>
              <a:spcAft>
                <a:spcPts val="0"/>
              </a:spcAft>
              <a:buClr>
                <a:schemeClr val="lt1"/>
              </a:buClr>
              <a:buSzPts val="1800"/>
              <a:buChar char="•"/>
              <a:defRPr/>
            </a:lvl9pPr>
          </a:lstStyle>
          <a:p/>
        </p:txBody>
      </p:sp>
      <p:sp>
        <p:nvSpPr>
          <p:cNvPr id="44" name="Google Shape;44;p6"/>
          <p:cNvSpPr txBox="1"/>
          <p:nvPr>
            <p:ph idx="3" type="body"/>
          </p:nvPr>
        </p:nvSpPr>
        <p:spPr>
          <a:xfrm>
            <a:off x="6172200" y="1681163"/>
            <a:ext cx="5183188" cy="823912"/>
          </a:xfrm>
          <a:prstGeom prst="rect">
            <a:avLst/>
          </a:prstGeom>
          <a:noFill/>
          <a:ln>
            <a:noFill/>
          </a:ln>
        </p:spPr>
        <p:txBody>
          <a:bodyPr anchorCtr="0" anchor="b" bIns="45700" lIns="91425" spcFirstLastPara="1" rIns="91425" wrap="square" tIns="45700">
            <a:noAutofit/>
          </a:bodyPr>
          <a:lstStyle>
            <a:lvl1pPr indent="-228600" lvl="0" marL="457200" algn="l">
              <a:lnSpc>
                <a:spcPct val="90000"/>
              </a:lnSpc>
              <a:spcBef>
                <a:spcPts val="1000"/>
              </a:spcBef>
              <a:spcAft>
                <a:spcPts val="0"/>
              </a:spcAft>
              <a:buClr>
                <a:schemeClr val="lt1"/>
              </a:buClr>
              <a:buSzPts val="2400"/>
              <a:buNone/>
              <a:defRPr b="1" sz="2400"/>
            </a:lvl1pPr>
            <a:lvl2pPr indent="-228600" lvl="1" marL="914400" algn="l">
              <a:lnSpc>
                <a:spcPct val="90000"/>
              </a:lnSpc>
              <a:spcBef>
                <a:spcPts val="500"/>
              </a:spcBef>
              <a:spcAft>
                <a:spcPts val="0"/>
              </a:spcAft>
              <a:buClr>
                <a:schemeClr val="lt1"/>
              </a:buClr>
              <a:buSzPts val="2000"/>
              <a:buNone/>
              <a:defRPr b="1" sz="2000"/>
            </a:lvl2pPr>
            <a:lvl3pPr indent="-228600" lvl="2" marL="1371600" algn="l">
              <a:lnSpc>
                <a:spcPct val="90000"/>
              </a:lnSpc>
              <a:spcBef>
                <a:spcPts val="500"/>
              </a:spcBef>
              <a:spcAft>
                <a:spcPts val="0"/>
              </a:spcAft>
              <a:buClr>
                <a:schemeClr val="lt1"/>
              </a:buClr>
              <a:buSzPts val="1800"/>
              <a:buNone/>
              <a:defRPr b="1" sz="1800"/>
            </a:lvl3pPr>
            <a:lvl4pPr indent="-228600" lvl="3" marL="1828800" algn="l">
              <a:lnSpc>
                <a:spcPct val="90000"/>
              </a:lnSpc>
              <a:spcBef>
                <a:spcPts val="500"/>
              </a:spcBef>
              <a:spcAft>
                <a:spcPts val="0"/>
              </a:spcAft>
              <a:buClr>
                <a:schemeClr val="lt1"/>
              </a:buClr>
              <a:buSzPts val="1600"/>
              <a:buNone/>
              <a:defRPr b="1" sz="1600"/>
            </a:lvl4pPr>
            <a:lvl5pPr indent="-228600" lvl="4" marL="2286000" algn="l">
              <a:lnSpc>
                <a:spcPct val="90000"/>
              </a:lnSpc>
              <a:spcBef>
                <a:spcPts val="500"/>
              </a:spcBef>
              <a:spcAft>
                <a:spcPts val="0"/>
              </a:spcAft>
              <a:buClr>
                <a:schemeClr val="lt1"/>
              </a:buClr>
              <a:buSzPts val="1600"/>
              <a:buNone/>
              <a:defRPr b="1" sz="1600"/>
            </a:lvl5pPr>
            <a:lvl6pPr indent="-228600" lvl="5" marL="2743200" algn="l">
              <a:lnSpc>
                <a:spcPct val="90000"/>
              </a:lnSpc>
              <a:spcBef>
                <a:spcPts val="500"/>
              </a:spcBef>
              <a:spcAft>
                <a:spcPts val="0"/>
              </a:spcAft>
              <a:buClr>
                <a:schemeClr val="lt1"/>
              </a:buClr>
              <a:buSzPts val="1600"/>
              <a:buNone/>
              <a:defRPr b="1" sz="1600"/>
            </a:lvl6pPr>
            <a:lvl7pPr indent="-228600" lvl="6" marL="3200400" algn="l">
              <a:lnSpc>
                <a:spcPct val="90000"/>
              </a:lnSpc>
              <a:spcBef>
                <a:spcPts val="500"/>
              </a:spcBef>
              <a:spcAft>
                <a:spcPts val="0"/>
              </a:spcAft>
              <a:buClr>
                <a:schemeClr val="lt1"/>
              </a:buClr>
              <a:buSzPts val="1600"/>
              <a:buNone/>
              <a:defRPr b="1" sz="1600"/>
            </a:lvl7pPr>
            <a:lvl8pPr indent="-228600" lvl="7" marL="3657600" algn="l">
              <a:lnSpc>
                <a:spcPct val="90000"/>
              </a:lnSpc>
              <a:spcBef>
                <a:spcPts val="500"/>
              </a:spcBef>
              <a:spcAft>
                <a:spcPts val="0"/>
              </a:spcAft>
              <a:buClr>
                <a:schemeClr val="lt1"/>
              </a:buClr>
              <a:buSzPts val="1600"/>
              <a:buNone/>
              <a:defRPr b="1" sz="1600"/>
            </a:lvl8pPr>
            <a:lvl9pPr indent="-228600" lvl="8" marL="4114800" algn="l">
              <a:lnSpc>
                <a:spcPct val="90000"/>
              </a:lnSpc>
              <a:spcBef>
                <a:spcPts val="500"/>
              </a:spcBef>
              <a:spcAft>
                <a:spcPts val="0"/>
              </a:spcAft>
              <a:buClr>
                <a:schemeClr val="lt1"/>
              </a:buClr>
              <a:buSzPts val="1600"/>
              <a:buNone/>
              <a:defRPr b="1" sz="1600"/>
            </a:lvl9pPr>
          </a:lstStyle>
          <a:p/>
        </p:txBody>
      </p:sp>
      <p:sp>
        <p:nvSpPr>
          <p:cNvPr id="45" name="Google Shape;45;p6"/>
          <p:cNvSpPr txBox="1"/>
          <p:nvPr>
            <p:ph idx="4" type="body"/>
          </p:nvPr>
        </p:nvSpPr>
        <p:spPr>
          <a:xfrm>
            <a:off x="6172200" y="2505075"/>
            <a:ext cx="5183188" cy="3684588"/>
          </a:xfrm>
          <a:prstGeom prst="rect">
            <a:avLst/>
          </a:prstGeom>
          <a:noFill/>
          <a:ln>
            <a:noFill/>
          </a:ln>
        </p:spPr>
        <p:txBody>
          <a:bodyPr anchorCtr="0" anchor="t" bIns="45700" lIns="91425" spcFirstLastPara="1" rIns="91425" wrap="square" tIns="45700">
            <a:noAutofit/>
          </a:bodyPr>
          <a:lstStyle>
            <a:lvl1pPr indent="-342900" lvl="0" marL="457200" algn="l">
              <a:lnSpc>
                <a:spcPct val="90000"/>
              </a:lnSpc>
              <a:spcBef>
                <a:spcPts val="1000"/>
              </a:spcBef>
              <a:spcAft>
                <a:spcPts val="0"/>
              </a:spcAft>
              <a:buClr>
                <a:schemeClr val="lt1"/>
              </a:buClr>
              <a:buSzPts val="1800"/>
              <a:buChar char="•"/>
              <a:defRPr/>
            </a:lvl1pPr>
            <a:lvl2pPr indent="-342900" lvl="1" marL="914400" algn="l">
              <a:lnSpc>
                <a:spcPct val="90000"/>
              </a:lnSpc>
              <a:spcBef>
                <a:spcPts val="500"/>
              </a:spcBef>
              <a:spcAft>
                <a:spcPts val="0"/>
              </a:spcAft>
              <a:buClr>
                <a:schemeClr val="lt1"/>
              </a:buClr>
              <a:buSzPts val="1800"/>
              <a:buChar char="•"/>
              <a:defRPr/>
            </a:lvl2pPr>
            <a:lvl3pPr indent="-342900" lvl="2" marL="1371600" algn="l">
              <a:lnSpc>
                <a:spcPct val="90000"/>
              </a:lnSpc>
              <a:spcBef>
                <a:spcPts val="500"/>
              </a:spcBef>
              <a:spcAft>
                <a:spcPts val="0"/>
              </a:spcAft>
              <a:buClr>
                <a:schemeClr val="lt1"/>
              </a:buClr>
              <a:buSzPts val="1800"/>
              <a:buChar char="•"/>
              <a:defRPr/>
            </a:lvl3pPr>
            <a:lvl4pPr indent="-342900" lvl="3" marL="1828800" algn="l">
              <a:lnSpc>
                <a:spcPct val="90000"/>
              </a:lnSpc>
              <a:spcBef>
                <a:spcPts val="500"/>
              </a:spcBef>
              <a:spcAft>
                <a:spcPts val="0"/>
              </a:spcAft>
              <a:buClr>
                <a:schemeClr val="lt1"/>
              </a:buClr>
              <a:buSzPts val="1800"/>
              <a:buChar char="•"/>
              <a:defRPr/>
            </a:lvl4pPr>
            <a:lvl5pPr indent="-342900" lvl="4" marL="2286000" algn="l">
              <a:lnSpc>
                <a:spcPct val="90000"/>
              </a:lnSpc>
              <a:spcBef>
                <a:spcPts val="500"/>
              </a:spcBef>
              <a:spcAft>
                <a:spcPts val="0"/>
              </a:spcAft>
              <a:buClr>
                <a:schemeClr val="lt1"/>
              </a:buClr>
              <a:buSzPts val="1800"/>
              <a:buChar char="•"/>
              <a:defRPr/>
            </a:lvl5pPr>
            <a:lvl6pPr indent="-342900" lvl="5" marL="2743200" algn="l">
              <a:lnSpc>
                <a:spcPct val="90000"/>
              </a:lnSpc>
              <a:spcBef>
                <a:spcPts val="500"/>
              </a:spcBef>
              <a:spcAft>
                <a:spcPts val="0"/>
              </a:spcAft>
              <a:buClr>
                <a:schemeClr val="lt1"/>
              </a:buClr>
              <a:buSzPts val="1800"/>
              <a:buChar char="•"/>
              <a:defRPr/>
            </a:lvl6pPr>
            <a:lvl7pPr indent="-342900" lvl="6" marL="3200400" algn="l">
              <a:lnSpc>
                <a:spcPct val="90000"/>
              </a:lnSpc>
              <a:spcBef>
                <a:spcPts val="500"/>
              </a:spcBef>
              <a:spcAft>
                <a:spcPts val="0"/>
              </a:spcAft>
              <a:buClr>
                <a:schemeClr val="lt1"/>
              </a:buClr>
              <a:buSzPts val="1800"/>
              <a:buChar char="•"/>
              <a:defRPr/>
            </a:lvl7pPr>
            <a:lvl8pPr indent="-342900" lvl="7" marL="3657600" algn="l">
              <a:lnSpc>
                <a:spcPct val="90000"/>
              </a:lnSpc>
              <a:spcBef>
                <a:spcPts val="500"/>
              </a:spcBef>
              <a:spcAft>
                <a:spcPts val="0"/>
              </a:spcAft>
              <a:buClr>
                <a:schemeClr val="lt1"/>
              </a:buClr>
              <a:buSzPts val="1800"/>
              <a:buChar char="•"/>
              <a:defRPr/>
            </a:lvl8pPr>
            <a:lvl9pPr indent="-342900" lvl="8" marL="4114800" algn="l">
              <a:lnSpc>
                <a:spcPct val="90000"/>
              </a:lnSpc>
              <a:spcBef>
                <a:spcPts val="500"/>
              </a:spcBef>
              <a:spcAft>
                <a:spcPts val="0"/>
              </a:spcAft>
              <a:buClr>
                <a:schemeClr val="lt1"/>
              </a:buClr>
              <a:buSzPts val="1800"/>
              <a:buChar char="•"/>
              <a:defRPr/>
            </a:lvl9pPr>
          </a:lstStyle>
          <a:p/>
        </p:txBody>
      </p:sp>
      <p:sp>
        <p:nvSpPr>
          <p:cNvPr id="46" name="Google Shape;46;p6"/>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7" name="Google Shape;47;p6"/>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8" name="Google Shape;48;p6"/>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49" name="Shape 49"/>
        <p:cNvGrpSpPr/>
        <p:nvPr/>
      </p:nvGrpSpPr>
      <p:grpSpPr>
        <a:xfrm>
          <a:off x="0" y="0"/>
          <a:ext cx="0" cy="0"/>
          <a:chOff x="0" y="0"/>
          <a:chExt cx="0" cy="0"/>
        </a:xfrm>
      </p:grpSpPr>
      <p:sp>
        <p:nvSpPr>
          <p:cNvPr id="50" name="Google Shape;50;p7"/>
          <p:cNvSpPr txBox="1"/>
          <p:nvPr>
            <p:ph type="title"/>
          </p:nvPr>
        </p:nvSpPr>
        <p:spPr>
          <a:xfrm>
            <a:off x="838200" y="365125"/>
            <a:ext cx="10515600" cy="1325563"/>
          </a:xfrm>
          <a:prstGeom prst="rect">
            <a:avLst/>
          </a:prstGeom>
          <a:noFill/>
          <a:ln>
            <a:noFill/>
          </a:ln>
        </p:spPr>
        <p:txBody>
          <a:bodyPr anchorCtr="0" anchor="ctr" bIns="45700" lIns="91425" spcFirstLastPara="1" rIns="91425" wrap="square" tIns="45700">
            <a:noAutofit/>
          </a:bodyPr>
          <a:lstStyle>
            <a:lvl1pPr lvl="0" algn="l">
              <a:lnSpc>
                <a:spcPct val="90000"/>
              </a:lnSpc>
              <a:spcBef>
                <a:spcPts val="0"/>
              </a:spcBef>
              <a:spcAft>
                <a:spcPts val="0"/>
              </a:spcAft>
              <a:buClr>
                <a:schemeClr val="lt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51" name="Google Shape;51;p7"/>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2" name="Google Shape;52;p7"/>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3" name="Google Shape;53;p7"/>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54" name="Shape 54"/>
        <p:cNvGrpSpPr/>
        <p:nvPr/>
      </p:nvGrpSpPr>
      <p:grpSpPr>
        <a:xfrm>
          <a:off x="0" y="0"/>
          <a:ext cx="0" cy="0"/>
          <a:chOff x="0" y="0"/>
          <a:chExt cx="0" cy="0"/>
        </a:xfrm>
      </p:grpSpPr>
      <p:sp>
        <p:nvSpPr>
          <p:cNvPr id="55" name="Google Shape;55;p8"/>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6" name="Google Shape;56;p8"/>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7" name="Google Shape;57;p8"/>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ontent with Caption" type="objTx">
  <p:cSld name="OBJECT_WITH_CAPTION_TEXT">
    <p:spTree>
      <p:nvGrpSpPr>
        <p:cNvPr id="58" name="Shape 58"/>
        <p:cNvGrpSpPr/>
        <p:nvPr/>
      </p:nvGrpSpPr>
      <p:grpSpPr>
        <a:xfrm>
          <a:off x="0" y="0"/>
          <a:ext cx="0" cy="0"/>
          <a:chOff x="0" y="0"/>
          <a:chExt cx="0" cy="0"/>
        </a:xfrm>
      </p:grpSpPr>
      <p:sp>
        <p:nvSpPr>
          <p:cNvPr id="59" name="Google Shape;59;p9"/>
          <p:cNvSpPr txBox="1"/>
          <p:nvPr>
            <p:ph type="title"/>
          </p:nvPr>
        </p:nvSpPr>
        <p:spPr>
          <a:xfrm>
            <a:off x="839788" y="457200"/>
            <a:ext cx="3932237" cy="1600200"/>
          </a:xfrm>
          <a:prstGeom prst="rect">
            <a:avLst/>
          </a:prstGeom>
          <a:noFill/>
          <a:ln>
            <a:noFill/>
          </a:ln>
        </p:spPr>
        <p:txBody>
          <a:bodyPr anchorCtr="0" anchor="b" bIns="45700" lIns="91425" spcFirstLastPara="1" rIns="91425" wrap="square" tIns="45700">
            <a:noAutofit/>
          </a:bodyPr>
          <a:lstStyle>
            <a:lvl1pPr lvl="0" algn="l">
              <a:lnSpc>
                <a:spcPct val="90000"/>
              </a:lnSpc>
              <a:spcBef>
                <a:spcPts val="0"/>
              </a:spcBef>
              <a:spcAft>
                <a:spcPts val="0"/>
              </a:spcAft>
              <a:buClr>
                <a:schemeClr val="lt1"/>
              </a:buClr>
              <a:buSzPts val="3200"/>
              <a:buFont typeface="Calibri"/>
              <a:buNone/>
              <a:defRPr sz="32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0" name="Google Shape;60;p9"/>
          <p:cNvSpPr txBox="1"/>
          <p:nvPr>
            <p:ph idx="1" type="body"/>
          </p:nvPr>
        </p:nvSpPr>
        <p:spPr>
          <a:xfrm>
            <a:off x="5183188" y="987425"/>
            <a:ext cx="6172200" cy="4873625"/>
          </a:xfrm>
          <a:prstGeom prst="rect">
            <a:avLst/>
          </a:prstGeom>
          <a:noFill/>
          <a:ln>
            <a:noFill/>
          </a:ln>
        </p:spPr>
        <p:txBody>
          <a:bodyPr anchorCtr="0" anchor="t" bIns="45700" lIns="91425" spcFirstLastPara="1" rIns="91425" wrap="square" tIns="45700">
            <a:noAutofit/>
          </a:bodyPr>
          <a:lstStyle>
            <a:lvl1pPr indent="-431800" lvl="0" marL="457200" algn="l">
              <a:lnSpc>
                <a:spcPct val="90000"/>
              </a:lnSpc>
              <a:spcBef>
                <a:spcPts val="1000"/>
              </a:spcBef>
              <a:spcAft>
                <a:spcPts val="0"/>
              </a:spcAft>
              <a:buClr>
                <a:schemeClr val="lt1"/>
              </a:buClr>
              <a:buSzPts val="3200"/>
              <a:buChar char="•"/>
              <a:defRPr sz="3200"/>
            </a:lvl1pPr>
            <a:lvl2pPr indent="-406400" lvl="1" marL="914400" algn="l">
              <a:lnSpc>
                <a:spcPct val="90000"/>
              </a:lnSpc>
              <a:spcBef>
                <a:spcPts val="500"/>
              </a:spcBef>
              <a:spcAft>
                <a:spcPts val="0"/>
              </a:spcAft>
              <a:buClr>
                <a:schemeClr val="lt1"/>
              </a:buClr>
              <a:buSzPts val="2800"/>
              <a:buChar char="•"/>
              <a:defRPr sz="2800"/>
            </a:lvl2pPr>
            <a:lvl3pPr indent="-381000" lvl="2" marL="1371600" algn="l">
              <a:lnSpc>
                <a:spcPct val="90000"/>
              </a:lnSpc>
              <a:spcBef>
                <a:spcPts val="500"/>
              </a:spcBef>
              <a:spcAft>
                <a:spcPts val="0"/>
              </a:spcAft>
              <a:buClr>
                <a:schemeClr val="lt1"/>
              </a:buClr>
              <a:buSzPts val="2400"/>
              <a:buChar char="•"/>
              <a:defRPr sz="2400"/>
            </a:lvl3pPr>
            <a:lvl4pPr indent="-355600" lvl="3" marL="1828800" algn="l">
              <a:lnSpc>
                <a:spcPct val="90000"/>
              </a:lnSpc>
              <a:spcBef>
                <a:spcPts val="500"/>
              </a:spcBef>
              <a:spcAft>
                <a:spcPts val="0"/>
              </a:spcAft>
              <a:buClr>
                <a:schemeClr val="lt1"/>
              </a:buClr>
              <a:buSzPts val="2000"/>
              <a:buChar char="•"/>
              <a:defRPr sz="2000"/>
            </a:lvl4pPr>
            <a:lvl5pPr indent="-355600" lvl="4" marL="2286000" algn="l">
              <a:lnSpc>
                <a:spcPct val="90000"/>
              </a:lnSpc>
              <a:spcBef>
                <a:spcPts val="500"/>
              </a:spcBef>
              <a:spcAft>
                <a:spcPts val="0"/>
              </a:spcAft>
              <a:buClr>
                <a:schemeClr val="lt1"/>
              </a:buClr>
              <a:buSzPts val="2000"/>
              <a:buChar char="•"/>
              <a:defRPr sz="2000"/>
            </a:lvl5pPr>
            <a:lvl6pPr indent="-355600" lvl="5" marL="2743200" algn="l">
              <a:lnSpc>
                <a:spcPct val="90000"/>
              </a:lnSpc>
              <a:spcBef>
                <a:spcPts val="500"/>
              </a:spcBef>
              <a:spcAft>
                <a:spcPts val="0"/>
              </a:spcAft>
              <a:buClr>
                <a:schemeClr val="lt1"/>
              </a:buClr>
              <a:buSzPts val="2000"/>
              <a:buChar char="•"/>
              <a:defRPr sz="2000"/>
            </a:lvl6pPr>
            <a:lvl7pPr indent="-355600" lvl="6" marL="3200400" algn="l">
              <a:lnSpc>
                <a:spcPct val="90000"/>
              </a:lnSpc>
              <a:spcBef>
                <a:spcPts val="500"/>
              </a:spcBef>
              <a:spcAft>
                <a:spcPts val="0"/>
              </a:spcAft>
              <a:buClr>
                <a:schemeClr val="lt1"/>
              </a:buClr>
              <a:buSzPts val="2000"/>
              <a:buChar char="•"/>
              <a:defRPr sz="2000"/>
            </a:lvl7pPr>
            <a:lvl8pPr indent="-355600" lvl="7" marL="3657600" algn="l">
              <a:lnSpc>
                <a:spcPct val="90000"/>
              </a:lnSpc>
              <a:spcBef>
                <a:spcPts val="500"/>
              </a:spcBef>
              <a:spcAft>
                <a:spcPts val="0"/>
              </a:spcAft>
              <a:buClr>
                <a:schemeClr val="lt1"/>
              </a:buClr>
              <a:buSzPts val="2000"/>
              <a:buChar char="•"/>
              <a:defRPr sz="2000"/>
            </a:lvl8pPr>
            <a:lvl9pPr indent="-355600" lvl="8" marL="4114800" algn="l">
              <a:lnSpc>
                <a:spcPct val="90000"/>
              </a:lnSpc>
              <a:spcBef>
                <a:spcPts val="500"/>
              </a:spcBef>
              <a:spcAft>
                <a:spcPts val="0"/>
              </a:spcAft>
              <a:buClr>
                <a:schemeClr val="lt1"/>
              </a:buClr>
              <a:buSzPts val="2000"/>
              <a:buChar char="•"/>
              <a:defRPr sz="2000"/>
            </a:lvl9pPr>
          </a:lstStyle>
          <a:p/>
        </p:txBody>
      </p:sp>
      <p:sp>
        <p:nvSpPr>
          <p:cNvPr id="61" name="Google Shape;61;p9"/>
          <p:cNvSpPr txBox="1"/>
          <p:nvPr>
            <p:ph idx="2" type="body"/>
          </p:nvPr>
        </p:nvSpPr>
        <p:spPr>
          <a:xfrm>
            <a:off x="839788" y="2057400"/>
            <a:ext cx="3932237" cy="3811588"/>
          </a:xfrm>
          <a:prstGeom prst="rect">
            <a:avLst/>
          </a:prstGeom>
          <a:noFill/>
          <a:ln>
            <a:noFill/>
          </a:ln>
        </p:spPr>
        <p:txBody>
          <a:bodyPr anchorCtr="0" anchor="t" bIns="45700" lIns="91425" spcFirstLastPara="1" rIns="91425" wrap="square" tIns="45700">
            <a:noAutofit/>
          </a:bodyPr>
          <a:lstStyle>
            <a:lvl1pPr indent="-228600" lvl="0" marL="457200" algn="l">
              <a:lnSpc>
                <a:spcPct val="90000"/>
              </a:lnSpc>
              <a:spcBef>
                <a:spcPts val="1000"/>
              </a:spcBef>
              <a:spcAft>
                <a:spcPts val="0"/>
              </a:spcAft>
              <a:buClr>
                <a:schemeClr val="lt1"/>
              </a:buClr>
              <a:buSzPts val="1600"/>
              <a:buNone/>
              <a:defRPr sz="1600"/>
            </a:lvl1pPr>
            <a:lvl2pPr indent="-228600" lvl="1" marL="914400" algn="l">
              <a:lnSpc>
                <a:spcPct val="90000"/>
              </a:lnSpc>
              <a:spcBef>
                <a:spcPts val="500"/>
              </a:spcBef>
              <a:spcAft>
                <a:spcPts val="0"/>
              </a:spcAft>
              <a:buClr>
                <a:schemeClr val="lt1"/>
              </a:buClr>
              <a:buSzPts val="1400"/>
              <a:buNone/>
              <a:defRPr sz="1400"/>
            </a:lvl2pPr>
            <a:lvl3pPr indent="-228600" lvl="2" marL="1371600" algn="l">
              <a:lnSpc>
                <a:spcPct val="90000"/>
              </a:lnSpc>
              <a:spcBef>
                <a:spcPts val="500"/>
              </a:spcBef>
              <a:spcAft>
                <a:spcPts val="0"/>
              </a:spcAft>
              <a:buClr>
                <a:schemeClr val="lt1"/>
              </a:buClr>
              <a:buSzPts val="1200"/>
              <a:buNone/>
              <a:defRPr sz="1200"/>
            </a:lvl3pPr>
            <a:lvl4pPr indent="-228600" lvl="3" marL="1828800" algn="l">
              <a:lnSpc>
                <a:spcPct val="90000"/>
              </a:lnSpc>
              <a:spcBef>
                <a:spcPts val="500"/>
              </a:spcBef>
              <a:spcAft>
                <a:spcPts val="0"/>
              </a:spcAft>
              <a:buClr>
                <a:schemeClr val="lt1"/>
              </a:buClr>
              <a:buSzPts val="1000"/>
              <a:buNone/>
              <a:defRPr sz="1000"/>
            </a:lvl4pPr>
            <a:lvl5pPr indent="-228600" lvl="4" marL="2286000" algn="l">
              <a:lnSpc>
                <a:spcPct val="90000"/>
              </a:lnSpc>
              <a:spcBef>
                <a:spcPts val="500"/>
              </a:spcBef>
              <a:spcAft>
                <a:spcPts val="0"/>
              </a:spcAft>
              <a:buClr>
                <a:schemeClr val="lt1"/>
              </a:buClr>
              <a:buSzPts val="1000"/>
              <a:buNone/>
              <a:defRPr sz="1000"/>
            </a:lvl5pPr>
            <a:lvl6pPr indent="-228600" lvl="5" marL="2743200" algn="l">
              <a:lnSpc>
                <a:spcPct val="90000"/>
              </a:lnSpc>
              <a:spcBef>
                <a:spcPts val="500"/>
              </a:spcBef>
              <a:spcAft>
                <a:spcPts val="0"/>
              </a:spcAft>
              <a:buClr>
                <a:schemeClr val="lt1"/>
              </a:buClr>
              <a:buSzPts val="1000"/>
              <a:buNone/>
              <a:defRPr sz="1000"/>
            </a:lvl6pPr>
            <a:lvl7pPr indent="-228600" lvl="6" marL="3200400" algn="l">
              <a:lnSpc>
                <a:spcPct val="90000"/>
              </a:lnSpc>
              <a:spcBef>
                <a:spcPts val="500"/>
              </a:spcBef>
              <a:spcAft>
                <a:spcPts val="0"/>
              </a:spcAft>
              <a:buClr>
                <a:schemeClr val="lt1"/>
              </a:buClr>
              <a:buSzPts val="1000"/>
              <a:buNone/>
              <a:defRPr sz="1000"/>
            </a:lvl7pPr>
            <a:lvl8pPr indent="-228600" lvl="7" marL="3657600" algn="l">
              <a:lnSpc>
                <a:spcPct val="90000"/>
              </a:lnSpc>
              <a:spcBef>
                <a:spcPts val="500"/>
              </a:spcBef>
              <a:spcAft>
                <a:spcPts val="0"/>
              </a:spcAft>
              <a:buClr>
                <a:schemeClr val="lt1"/>
              </a:buClr>
              <a:buSzPts val="1000"/>
              <a:buNone/>
              <a:defRPr sz="1000"/>
            </a:lvl8pPr>
            <a:lvl9pPr indent="-228600" lvl="8" marL="4114800" algn="l">
              <a:lnSpc>
                <a:spcPct val="90000"/>
              </a:lnSpc>
              <a:spcBef>
                <a:spcPts val="500"/>
              </a:spcBef>
              <a:spcAft>
                <a:spcPts val="0"/>
              </a:spcAft>
              <a:buClr>
                <a:schemeClr val="lt1"/>
              </a:buClr>
              <a:buSzPts val="1000"/>
              <a:buNone/>
              <a:defRPr sz="1000"/>
            </a:lvl9pPr>
          </a:lstStyle>
          <a:p/>
        </p:txBody>
      </p:sp>
      <p:sp>
        <p:nvSpPr>
          <p:cNvPr id="62" name="Google Shape;62;p9"/>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3" name="Google Shape;63;p9"/>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4" name="Google Shape;64;p9"/>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Picture with Caption" type="picTx">
  <p:cSld name="PICTURE_WITH_CAPTION_TEXT">
    <p:spTree>
      <p:nvGrpSpPr>
        <p:cNvPr id="65" name="Shape 65"/>
        <p:cNvGrpSpPr/>
        <p:nvPr/>
      </p:nvGrpSpPr>
      <p:grpSpPr>
        <a:xfrm>
          <a:off x="0" y="0"/>
          <a:ext cx="0" cy="0"/>
          <a:chOff x="0" y="0"/>
          <a:chExt cx="0" cy="0"/>
        </a:xfrm>
      </p:grpSpPr>
      <p:sp>
        <p:nvSpPr>
          <p:cNvPr id="66" name="Google Shape;66;p10"/>
          <p:cNvSpPr txBox="1"/>
          <p:nvPr>
            <p:ph type="title"/>
          </p:nvPr>
        </p:nvSpPr>
        <p:spPr>
          <a:xfrm>
            <a:off x="839788" y="457200"/>
            <a:ext cx="3932237" cy="1600200"/>
          </a:xfrm>
          <a:prstGeom prst="rect">
            <a:avLst/>
          </a:prstGeom>
          <a:noFill/>
          <a:ln>
            <a:noFill/>
          </a:ln>
        </p:spPr>
        <p:txBody>
          <a:bodyPr anchorCtr="0" anchor="b" bIns="45700" lIns="91425" spcFirstLastPara="1" rIns="91425" wrap="square" tIns="45700">
            <a:noAutofit/>
          </a:bodyPr>
          <a:lstStyle>
            <a:lvl1pPr lvl="0" algn="l">
              <a:lnSpc>
                <a:spcPct val="90000"/>
              </a:lnSpc>
              <a:spcBef>
                <a:spcPts val="0"/>
              </a:spcBef>
              <a:spcAft>
                <a:spcPts val="0"/>
              </a:spcAft>
              <a:buClr>
                <a:schemeClr val="lt1"/>
              </a:buClr>
              <a:buSzPts val="3200"/>
              <a:buFont typeface="Calibri"/>
              <a:buNone/>
              <a:defRPr sz="32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7" name="Google Shape;67;p10"/>
          <p:cNvSpPr/>
          <p:nvPr>
            <p:ph idx="2" type="pic"/>
          </p:nvPr>
        </p:nvSpPr>
        <p:spPr>
          <a:xfrm>
            <a:off x="5183188" y="987425"/>
            <a:ext cx="6172200" cy="4873625"/>
          </a:xfrm>
          <a:prstGeom prst="rect">
            <a:avLst/>
          </a:prstGeom>
          <a:noFill/>
          <a:ln>
            <a:noFill/>
          </a:ln>
        </p:spPr>
        <p:txBody>
          <a:bodyPr anchorCtr="0" anchor="t" bIns="45700" lIns="91425" spcFirstLastPara="1" rIns="91425" wrap="square" tIns="45700">
            <a:noAutofit/>
          </a:bodyPr>
          <a:lstStyle>
            <a:lvl1pPr lvl="0" marR="0" rtl="0" algn="l">
              <a:lnSpc>
                <a:spcPct val="90000"/>
              </a:lnSpc>
              <a:spcBef>
                <a:spcPts val="1000"/>
              </a:spcBef>
              <a:spcAft>
                <a:spcPts val="0"/>
              </a:spcAft>
              <a:buClr>
                <a:schemeClr val="lt1"/>
              </a:buClr>
              <a:buSzPts val="3200"/>
              <a:buFont typeface="Arial"/>
              <a:buNone/>
              <a:defRPr b="0" i="0" sz="3200" u="none" cap="none" strike="noStrike">
                <a:solidFill>
                  <a:schemeClr val="lt1"/>
                </a:solidFill>
                <a:latin typeface="Calibri"/>
                <a:ea typeface="Calibri"/>
                <a:cs typeface="Calibri"/>
                <a:sym typeface="Calibri"/>
              </a:defRPr>
            </a:lvl1pPr>
            <a:lvl2pPr lvl="1" marR="0" rtl="0" algn="l">
              <a:lnSpc>
                <a:spcPct val="90000"/>
              </a:lnSpc>
              <a:spcBef>
                <a:spcPts val="500"/>
              </a:spcBef>
              <a:spcAft>
                <a:spcPts val="0"/>
              </a:spcAft>
              <a:buClr>
                <a:schemeClr val="lt1"/>
              </a:buClr>
              <a:buSzPts val="2800"/>
              <a:buFont typeface="Arial"/>
              <a:buNone/>
              <a:defRPr b="0" i="0" sz="2800" u="none" cap="none" strike="noStrike">
                <a:solidFill>
                  <a:schemeClr val="lt1"/>
                </a:solidFill>
                <a:latin typeface="Calibri"/>
                <a:ea typeface="Calibri"/>
                <a:cs typeface="Calibri"/>
                <a:sym typeface="Calibri"/>
              </a:defRPr>
            </a:lvl2pPr>
            <a:lvl3pPr lvl="2" marR="0" rtl="0" algn="l">
              <a:lnSpc>
                <a:spcPct val="90000"/>
              </a:lnSpc>
              <a:spcBef>
                <a:spcPts val="500"/>
              </a:spcBef>
              <a:spcAft>
                <a:spcPts val="0"/>
              </a:spcAft>
              <a:buClr>
                <a:schemeClr val="lt1"/>
              </a:buClr>
              <a:buSzPts val="2400"/>
              <a:buFont typeface="Arial"/>
              <a:buNone/>
              <a:defRPr b="0" i="0" sz="2400" u="none" cap="none" strike="noStrike">
                <a:solidFill>
                  <a:schemeClr val="lt1"/>
                </a:solidFill>
                <a:latin typeface="Calibri"/>
                <a:ea typeface="Calibri"/>
                <a:cs typeface="Calibri"/>
                <a:sym typeface="Calibri"/>
              </a:defRPr>
            </a:lvl3pPr>
            <a:lvl4pPr lvl="3" marR="0" rtl="0" algn="l">
              <a:lnSpc>
                <a:spcPct val="90000"/>
              </a:lnSpc>
              <a:spcBef>
                <a:spcPts val="500"/>
              </a:spcBef>
              <a:spcAft>
                <a:spcPts val="0"/>
              </a:spcAft>
              <a:buClr>
                <a:schemeClr val="lt1"/>
              </a:buClr>
              <a:buSzPts val="2000"/>
              <a:buFont typeface="Arial"/>
              <a:buNone/>
              <a:defRPr b="0" i="0" sz="2000" u="none" cap="none" strike="noStrike">
                <a:solidFill>
                  <a:schemeClr val="lt1"/>
                </a:solidFill>
                <a:latin typeface="Calibri"/>
                <a:ea typeface="Calibri"/>
                <a:cs typeface="Calibri"/>
                <a:sym typeface="Calibri"/>
              </a:defRPr>
            </a:lvl4pPr>
            <a:lvl5pPr lvl="4" marR="0" rtl="0" algn="l">
              <a:lnSpc>
                <a:spcPct val="90000"/>
              </a:lnSpc>
              <a:spcBef>
                <a:spcPts val="500"/>
              </a:spcBef>
              <a:spcAft>
                <a:spcPts val="0"/>
              </a:spcAft>
              <a:buClr>
                <a:schemeClr val="lt1"/>
              </a:buClr>
              <a:buSzPts val="2000"/>
              <a:buFont typeface="Arial"/>
              <a:buNone/>
              <a:defRPr b="0" i="0" sz="2000" u="none" cap="none" strike="noStrike">
                <a:solidFill>
                  <a:schemeClr val="lt1"/>
                </a:solidFill>
                <a:latin typeface="Calibri"/>
                <a:ea typeface="Calibri"/>
                <a:cs typeface="Calibri"/>
                <a:sym typeface="Calibri"/>
              </a:defRPr>
            </a:lvl5pPr>
            <a:lvl6pPr lvl="5" marR="0" rtl="0" algn="l">
              <a:lnSpc>
                <a:spcPct val="90000"/>
              </a:lnSpc>
              <a:spcBef>
                <a:spcPts val="500"/>
              </a:spcBef>
              <a:spcAft>
                <a:spcPts val="0"/>
              </a:spcAft>
              <a:buClr>
                <a:schemeClr val="lt1"/>
              </a:buClr>
              <a:buSzPts val="2000"/>
              <a:buFont typeface="Arial"/>
              <a:buNone/>
              <a:defRPr b="0" i="0" sz="2000" u="none" cap="none" strike="noStrike">
                <a:solidFill>
                  <a:schemeClr val="lt1"/>
                </a:solidFill>
                <a:latin typeface="Calibri"/>
                <a:ea typeface="Calibri"/>
                <a:cs typeface="Calibri"/>
                <a:sym typeface="Calibri"/>
              </a:defRPr>
            </a:lvl6pPr>
            <a:lvl7pPr lvl="6" marR="0" rtl="0" algn="l">
              <a:lnSpc>
                <a:spcPct val="90000"/>
              </a:lnSpc>
              <a:spcBef>
                <a:spcPts val="500"/>
              </a:spcBef>
              <a:spcAft>
                <a:spcPts val="0"/>
              </a:spcAft>
              <a:buClr>
                <a:schemeClr val="lt1"/>
              </a:buClr>
              <a:buSzPts val="2000"/>
              <a:buFont typeface="Arial"/>
              <a:buNone/>
              <a:defRPr b="0" i="0" sz="2000" u="none" cap="none" strike="noStrike">
                <a:solidFill>
                  <a:schemeClr val="lt1"/>
                </a:solidFill>
                <a:latin typeface="Calibri"/>
                <a:ea typeface="Calibri"/>
                <a:cs typeface="Calibri"/>
                <a:sym typeface="Calibri"/>
              </a:defRPr>
            </a:lvl7pPr>
            <a:lvl8pPr lvl="7" marR="0" rtl="0" algn="l">
              <a:lnSpc>
                <a:spcPct val="90000"/>
              </a:lnSpc>
              <a:spcBef>
                <a:spcPts val="500"/>
              </a:spcBef>
              <a:spcAft>
                <a:spcPts val="0"/>
              </a:spcAft>
              <a:buClr>
                <a:schemeClr val="lt1"/>
              </a:buClr>
              <a:buSzPts val="2000"/>
              <a:buFont typeface="Arial"/>
              <a:buNone/>
              <a:defRPr b="0" i="0" sz="2000" u="none" cap="none" strike="noStrike">
                <a:solidFill>
                  <a:schemeClr val="lt1"/>
                </a:solidFill>
                <a:latin typeface="Calibri"/>
                <a:ea typeface="Calibri"/>
                <a:cs typeface="Calibri"/>
                <a:sym typeface="Calibri"/>
              </a:defRPr>
            </a:lvl8pPr>
            <a:lvl9pPr lvl="8" marR="0" rtl="0" algn="l">
              <a:lnSpc>
                <a:spcPct val="90000"/>
              </a:lnSpc>
              <a:spcBef>
                <a:spcPts val="500"/>
              </a:spcBef>
              <a:spcAft>
                <a:spcPts val="0"/>
              </a:spcAft>
              <a:buClr>
                <a:schemeClr val="lt1"/>
              </a:buClr>
              <a:buSzPts val="2000"/>
              <a:buFont typeface="Arial"/>
              <a:buNone/>
              <a:defRPr b="0" i="0" sz="2000" u="none" cap="none" strike="noStrike">
                <a:solidFill>
                  <a:schemeClr val="lt1"/>
                </a:solidFill>
                <a:latin typeface="Calibri"/>
                <a:ea typeface="Calibri"/>
                <a:cs typeface="Calibri"/>
                <a:sym typeface="Calibri"/>
              </a:defRPr>
            </a:lvl9pPr>
          </a:lstStyle>
          <a:p/>
        </p:txBody>
      </p:sp>
      <p:sp>
        <p:nvSpPr>
          <p:cNvPr id="68" name="Google Shape;68;p10"/>
          <p:cNvSpPr txBox="1"/>
          <p:nvPr>
            <p:ph idx="1" type="body"/>
          </p:nvPr>
        </p:nvSpPr>
        <p:spPr>
          <a:xfrm>
            <a:off x="839788" y="2057400"/>
            <a:ext cx="3932237" cy="3811588"/>
          </a:xfrm>
          <a:prstGeom prst="rect">
            <a:avLst/>
          </a:prstGeom>
          <a:noFill/>
          <a:ln>
            <a:noFill/>
          </a:ln>
        </p:spPr>
        <p:txBody>
          <a:bodyPr anchorCtr="0" anchor="t" bIns="45700" lIns="91425" spcFirstLastPara="1" rIns="91425" wrap="square" tIns="45700">
            <a:noAutofit/>
          </a:bodyPr>
          <a:lstStyle>
            <a:lvl1pPr indent="-228600" lvl="0" marL="457200" algn="l">
              <a:lnSpc>
                <a:spcPct val="90000"/>
              </a:lnSpc>
              <a:spcBef>
                <a:spcPts val="1000"/>
              </a:spcBef>
              <a:spcAft>
                <a:spcPts val="0"/>
              </a:spcAft>
              <a:buClr>
                <a:schemeClr val="lt1"/>
              </a:buClr>
              <a:buSzPts val="1600"/>
              <a:buNone/>
              <a:defRPr sz="1600"/>
            </a:lvl1pPr>
            <a:lvl2pPr indent="-228600" lvl="1" marL="914400" algn="l">
              <a:lnSpc>
                <a:spcPct val="90000"/>
              </a:lnSpc>
              <a:spcBef>
                <a:spcPts val="500"/>
              </a:spcBef>
              <a:spcAft>
                <a:spcPts val="0"/>
              </a:spcAft>
              <a:buClr>
                <a:schemeClr val="lt1"/>
              </a:buClr>
              <a:buSzPts val="1400"/>
              <a:buNone/>
              <a:defRPr sz="1400"/>
            </a:lvl2pPr>
            <a:lvl3pPr indent="-228600" lvl="2" marL="1371600" algn="l">
              <a:lnSpc>
                <a:spcPct val="90000"/>
              </a:lnSpc>
              <a:spcBef>
                <a:spcPts val="500"/>
              </a:spcBef>
              <a:spcAft>
                <a:spcPts val="0"/>
              </a:spcAft>
              <a:buClr>
                <a:schemeClr val="lt1"/>
              </a:buClr>
              <a:buSzPts val="1200"/>
              <a:buNone/>
              <a:defRPr sz="1200"/>
            </a:lvl3pPr>
            <a:lvl4pPr indent="-228600" lvl="3" marL="1828800" algn="l">
              <a:lnSpc>
                <a:spcPct val="90000"/>
              </a:lnSpc>
              <a:spcBef>
                <a:spcPts val="500"/>
              </a:spcBef>
              <a:spcAft>
                <a:spcPts val="0"/>
              </a:spcAft>
              <a:buClr>
                <a:schemeClr val="lt1"/>
              </a:buClr>
              <a:buSzPts val="1000"/>
              <a:buNone/>
              <a:defRPr sz="1000"/>
            </a:lvl4pPr>
            <a:lvl5pPr indent="-228600" lvl="4" marL="2286000" algn="l">
              <a:lnSpc>
                <a:spcPct val="90000"/>
              </a:lnSpc>
              <a:spcBef>
                <a:spcPts val="500"/>
              </a:spcBef>
              <a:spcAft>
                <a:spcPts val="0"/>
              </a:spcAft>
              <a:buClr>
                <a:schemeClr val="lt1"/>
              </a:buClr>
              <a:buSzPts val="1000"/>
              <a:buNone/>
              <a:defRPr sz="1000"/>
            </a:lvl5pPr>
            <a:lvl6pPr indent="-228600" lvl="5" marL="2743200" algn="l">
              <a:lnSpc>
                <a:spcPct val="90000"/>
              </a:lnSpc>
              <a:spcBef>
                <a:spcPts val="500"/>
              </a:spcBef>
              <a:spcAft>
                <a:spcPts val="0"/>
              </a:spcAft>
              <a:buClr>
                <a:schemeClr val="lt1"/>
              </a:buClr>
              <a:buSzPts val="1000"/>
              <a:buNone/>
              <a:defRPr sz="1000"/>
            </a:lvl6pPr>
            <a:lvl7pPr indent="-228600" lvl="6" marL="3200400" algn="l">
              <a:lnSpc>
                <a:spcPct val="90000"/>
              </a:lnSpc>
              <a:spcBef>
                <a:spcPts val="500"/>
              </a:spcBef>
              <a:spcAft>
                <a:spcPts val="0"/>
              </a:spcAft>
              <a:buClr>
                <a:schemeClr val="lt1"/>
              </a:buClr>
              <a:buSzPts val="1000"/>
              <a:buNone/>
              <a:defRPr sz="1000"/>
            </a:lvl7pPr>
            <a:lvl8pPr indent="-228600" lvl="7" marL="3657600" algn="l">
              <a:lnSpc>
                <a:spcPct val="90000"/>
              </a:lnSpc>
              <a:spcBef>
                <a:spcPts val="500"/>
              </a:spcBef>
              <a:spcAft>
                <a:spcPts val="0"/>
              </a:spcAft>
              <a:buClr>
                <a:schemeClr val="lt1"/>
              </a:buClr>
              <a:buSzPts val="1000"/>
              <a:buNone/>
              <a:defRPr sz="1000"/>
            </a:lvl8pPr>
            <a:lvl9pPr indent="-228600" lvl="8" marL="4114800" algn="l">
              <a:lnSpc>
                <a:spcPct val="90000"/>
              </a:lnSpc>
              <a:spcBef>
                <a:spcPts val="500"/>
              </a:spcBef>
              <a:spcAft>
                <a:spcPts val="0"/>
              </a:spcAft>
              <a:buClr>
                <a:schemeClr val="lt1"/>
              </a:buClr>
              <a:buSzPts val="1000"/>
              <a:buNone/>
              <a:defRPr sz="1000"/>
            </a:lvl9pPr>
          </a:lstStyle>
          <a:p/>
        </p:txBody>
      </p:sp>
      <p:sp>
        <p:nvSpPr>
          <p:cNvPr id="69" name="Google Shape;69;p10"/>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0" name="Google Shape;70;p10"/>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1" name="Google Shape;71;p10"/>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solidFill>
          <a:schemeClr val="dk1"/>
        </a:solidFill>
      </p:bgPr>
    </p:bg>
    <p:spTree>
      <p:nvGrpSpPr>
        <p:cNvPr id="9" name="Shape 9"/>
        <p:cNvGrpSpPr/>
        <p:nvPr/>
      </p:nvGrpSpPr>
      <p:grpSpPr>
        <a:xfrm>
          <a:off x="0" y="0"/>
          <a:ext cx="0" cy="0"/>
          <a:chOff x="0" y="0"/>
          <a:chExt cx="0" cy="0"/>
        </a:xfrm>
      </p:grpSpPr>
      <p:sp>
        <p:nvSpPr>
          <p:cNvPr id="10" name="Google Shape;10;p1"/>
          <p:cNvSpPr txBox="1"/>
          <p:nvPr>
            <p:ph type="title"/>
          </p:nvPr>
        </p:nvSpPr>
        <p:spPr>
          <a:xfrm>
            <a:off x="838200" y="365125"/>
            <a:ext cx="10515600" cy="1325563"/>
          </a:xfrm>
          <a:prstGeom prst="rect">
            <a:avLst/>
          </a:prstGeom>
          <a:noFill/>
          <a:ln>
            <a:noFill/>
          </a:ln>
        </p:spPr>
        <p:txBody>
          <a:bodyPr anchorCtr="0" anchor="ctr" bIns="45700" lIns="91425" spcFirstLastPara="1" rIns="91425" wrap="square" tIns="45700">
            <a:noAutofit/>
          </a:bodyPr>
          <a:lstStyle>
            <a:lvl1pPr lvl="0" marR="0" rtl="0" algn="l">
              <a:lnSpc>
                <a:spcPct val="90000"/>
              </a:lnSpc>
              <a:spcBef>
                <a:spcPts val="0"/>
              </a:spcBef>
              <a:spcAft>
                <a:spcPts val="0"/>
              </a:spcAft>
              <a:buClr>
                <a:schemeClr val="lt1"/>
              </a:buClr>
              <a:buSzPts val="4400"/>
              <a:buFont typeface="Calibri"/>
              <a:buNone/>
              <a:defRPr b="0" i="0" sz="4400" u="none" cap="none" strike="noStrike">
                <a:solidFill>
                  <a:schemeClr val="lt1"/>
                </a:solidFill>
                <a:latin typeface="Calibri"/>
                <a:ea typeface="Calibri"/>
                <a:cs typeface="Calibri"/>
                <a:sym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p:txBody>
      </p:sp>
      <p:sp>
        <p:nvSpPr>
          <p:cNvPr id="11" name="Google Shape;11;p1"/>
          <p:cNvSpPr txBox="1"/>
          <p:nvPr>
            <p:ph idx="1" type="body"/>
          </p:nvPr>
        </p:nvSpPr>
        <p:spPr>
          <a:xfrm>
            <a:off x="838200" y="1825625"/>
            <a:ext cx="10515600" cy="4351338"/>
          </a:xfrm>
          <a:prstGeom prst="rect">
            <a:avLst/>
          </a:prstGeom>
          <a:noFill/>
          <a:ln>
            <a:noFill/>
          </a:ln>
        </p:spPr>
        <p:txBody>
          <a:bodyPr anchorCtr="0" anchor="t" bIns="45700" lIns="91425" spcFirstLastPara="1" rIns="91425" wrap="square" tIns="45700">
            <a:noAutofit/>
          </a:bodyPr>
          <a:lstStyle>
            <a:lvl1pPr indent="-406400" lvl="0" marL="457200" marR="0" rtl="0" algn="l">
              <a:lnSpc>
                <a:spcPct val="90000"/>
              </a:lnSpc>
              <a:spcBef>
                <a:spcPts val="1000"/>
              </a:spcBef>
              <a:spcAft>
                <a:spcPts val="0"/>
              </a:spcAft>
              <a:buClr>
                <a:schemeClr val="lt1"/>
              </a:buClr>
              <a:buSzPts val="2800"/>
              <a:buFont typeface="Arial"/>
              <a:buChar char="•"/>
              <a:defRPr b="0" i="0" sz="2800" u="none" cap="none" strike="noStrike">
                <a:solidFill>
                  <a:schemeClr val="lt1"/>
                </a:solidFill>
                <a:latin typeface="Calibri"/>
                <a:ea typeface="Calibri"/>
                <a:cs typeface="Calibri"/>
                <a:sym typeface="Calibri"/>
              </a:defRPr>
            </a:lvl1pPr>
            <a:lvl2pPr indent="-381000" lvl="1" marL="914400" marR="0" rtl="0" algn="l">
              <a:lnSpc>
                <a:spcPct val="90000"/>
              </a:lnSpc>
              <a:spcBef>
                <a:spcPts val="500"/>
              </a:spcBef>
              <a:spcAft>
                <a:spcPts val="0"/>
              </a:spcAft>
              <a:buClr>
                <a:schemeClr val="lt1"/>
              </a:buClr>
              <a:buSzPts val="2400"/>
              <a:buFont typeface="Arial"/>
              <a:buChar char="•"/>
              <a:defRPr b="0" i="0" sz="2400" u="none" cap="none" strike="noStrike">
                <a:solidFill>
                  <a:schemeClr val="lt1"/>
                </a:solidFill>
                <a:latin typeface="Calibri"/>
                <a:ea typeface="Calibri"/>
                <a:cs typeface="Calibri"/>
                <a:sym typeface="Calibri"/>
              </a:defRPr>
            </a:lvl2pPr>
            <a:lvl3pPr indent="-355600" lvl="2" marL="1371600" marR="0" rtl="0" algn="l">
              <a:lnSpc>
                <a:spcPct val="90000"/>
              </a:lnSpc>
              <a:spcBef>
                <a:spcPts val="500"/>
              </a:spcBef>
              <a:spcAft>
                <a:spcPts val="0"/>
              </a:spcAft>
              <a:buClr>
                <a:schemeClr val="lt1"/>
              </a:buClr>
              <a:buSzPts val="2000"/>
              <a:buFont typeface="Arial"/>
              <a:buChar char="•"/>
              <a:defRPr b="0" i="0" sz="2000" u="none" cap="none" strike="noStrike">
                <a:solidFill>
                  <a:schemeClr val="lt1"/>
                </a:solidFill>
                <a:latin typeface="Calibri"/>
                <a:ea typeface="Calibri"/>
                <a:cs typeface="Calibri"/>
                <a:sym typeface="Calibri"/>
              </a:defRPr>
            </a:lvl3pPr>
            <a:lvl4pPr indent="-342900" lvl="3" marL="1828800" marR="0" rtl="0" algn="l">
              <a:lnSpc>
                <a:spcPct val="90000"/>
              </a:lnSpc>
              <a:spcBef>
                <a:spcPts val="500"/>
              </a:spcBef>
              <a:spcAft>
                <a:spcPts val="0"/>
              </a:spcAft>
              <a:buClr>
                <a:schemeClr val="lt1"/>
              </a:buClr>
              <a:buSzPts val="1800"/>
              <a:buFont typeface="Arial"/>
              <a:buChar char="•"/>
              <a:defRPr b="0" i="0" sz="1800" u="none" cap="none" strike="noStrike">
                <a:solidFill>
                  <a:schemeClr val="lt1"/>
                </a:solidFill>
                <a:latin typeface="Calibri"/>
                <a:ea typeface="Calibri"/>
                <a:cs typeface="Calibri"/>
                <a:sym typeface="Calibri"/>
              </a:defRPr>
            </a:lvl4pPr>
            <a:lvl5pPr indent="-342900" lvl="4" marL="2286000" marR="0" rtl="0" algn="l">
              <a:lnSpc>
                <a:spcPct val="90000"/>
              </a:lnSpc>
              <a:spcBef>
                <a:spcPts val="500"/>
              </a:spcBef>
              <a:spcAft>
                <a:spcPts val="0"/>
              </a:spcAft>
              <a:buClr>
                <a:schemeClr val="lt1"/>
              </a:buClr>
              <a:buSzPts val="1800"/>
              <a:buFont typeface="Arial"/>
              <a:buChar char="•"/>
              <a:defRPr b="0" i="0" sz="1800" u="none" cap="none" strike="noStrike">
                <a:solidFill>
                  <a:schemeClr val="lt1"/>
                </a:solidFill>
                <a:latin typeface="Calibri"/>
                <a:ea typeface="Calibri"/>
                <a:cs typeface="Calibri"/>
                <a:sym typeface="Calibri"/>
              </a:defRPr>
            </a:lvl5pPr>
            <a:lvl6pPr indent="-342900" lvl="5" marL="2743200" marR="0" rtl="0" algn="l">
              <a:lnSpc>
                <a:spcPct val="90000"/>
              </a:lnSpc>
              <a:spcBef>
                <a:spcPts val="500"/>
              </a:spcBef>
              <a:spcAft>
                <a:spcPts val="0"/>
              </a:spcAft>
              <a:buClr>
                <a:schemeClr val="lt1"/>
              </a:buClr>
              <a:buSzPts val="1800"/>
              <a:buFont typeface="Arial"/>
              <a:buChar char="•"/>
              <a:defRPr b="0" i="0" sz="1800" u="none" cap="none" strike="noStrike">
                <a:solidFill>
                  <a:schemeClr val="lt1"/>
                </a:solidFill>
                <a:latin typeface="Calibri"/>
                <a:ea typeface="Calibri"/>
                <a:cs typeface="Calibri"/>
                <a:sym typeface="Calibri"/>
              </a:defRPr>
            </a:lvl6pPr>
            <a:lvl7pPr indent="-342900" lvl="6" marL="3200400" marR="0" rtl="0" algn="l">
              <a:lnSpc>
                <a:spcPct val="90000"/>
              </a:lnSpc>
              <a:spcBef>
                <a:spcPts val="500"/>
              </a:spcBef>
              <a:spcAft>
                <a:spcPts val="0"/>
              </a:spcAft>
              <a:buClr>
                <a:schemeClr val="lt1"/>
              </a:buClr>
              <a:buSzPts val="1800"/>
              <a:buFont typeface="Arial"/>
              <a:buChar char="•"/>
              <a:defRPr b="0" i="0" sz="1800" u="none" cap="none" strike="noStrike">
                <a:solidFill>
                  <a:schemeClr val="lt1"/>
                </a:solidFill>
                <a:latin typeface="Calibri"/>
                <a:ea typeface="Calibri"/>
                <a:cs typeface="Calibri"/>
                <a:sym typeface="Calibri"/>
              </a:defRPr>
            </a:lvl7pPr>
            <a:lvl8pPr indent="-342900" lvl="7" marL="3657600" marR="0" rtl="0" algn="l">
              <a:lnSpc>
                <a:spcPct val="90000"/>
              </a:lnSpc>
              <a:spcBef>
                <a:spcPts val="500"/>
              </a:spcBef>
              <a:spcAft>
                <a:spcPts val="0"/>
              </a:spcAft>
              <a:buClr>
                <a:schemeClr val="lt1"/>
              </a:buClr>
              <a:buSzPts val="1800"/>
              <a:buFont typeface="Arial"/>
              <a:buChar char="•"/>
              <a:defRPr b="0" i="0" sz="1800" u="none" cap="none" strike="noStrike">
                <a:solidFill>
                  <a:schemeClr val="lt1"/>
                </a:solidFill>
                <a:latin typeface="Calibri"/>
                <a:ea typeface="Calibri"/>
                <a:cs typeface="Calibri"/>
                <a:sym typeface="Calibri"/>
              </a:defRPr>
            </a:lvl8pPr>
            <a:lvl9pPr indent="-342900" lvl="8" marL="4114800" marR="0" rtl="0" algn="l">
              <a:lnSpc>
                <a:spcPct val="90000"/>
              </a:lnSpc>
              <a:spcBef>
                <a:spcPts val="500"/>
              </a:spcBef>
              <a:spcAft>
                <a:spcPts val="0"/>
              </a:spcAft>
              <a:buClr>
                <a:schemeClr val="lt1"/>
              </a:buClr>
              <a:buSzPts val="1800"/>
              <a:buFont typeface="Arial"/>
              <a:buChar char="•"/>
              <a:defRPr b="0" i="0" sz="1800" u="none" cap="none" strike="noStrike">
                <a:solidFill>
                  <a:schemeClr val="lt1"/>
                </a:solidFill>
                <a:latin typeface="Calibri"/>
                <a:ea typeface="Calibri"/>
                <a:cs typeface="Calibri"/>
                <a:sym typeface="Calibri"/>
              </a:defRPr>
            </a:lvl9pPr>
          </a:lstStyle>
          <a:p/>
        </p:txBody>
      </p:sp>
      <p:sp>
        <p:nvSpPr>
          <p:cNvPr id="12" name="Google Shape;12;p1"/>
          <p:cNvSpPr txBox="1"/>
          <p:nvPr>
            <p:ph idx="10" type="dt"/>
          </p:nvPr>
        </p:nvSpPr>
        <p:spPr>
          <a:xfrm>
            <a:off x="838200" y="6356350"/>
            <a:ext cx="2743200" cy="365125"/>
          </a:xfrm>
          <a:prstGeom prst="rect">
            <a:avLst/>
          </a:prstGeom>
          <a:noFill/>
          <a:ln>
            <a:noFill/>
          </a:ln>
        </p:spPr>
        <p:txBody>
          <a:bodyPr anchorCtr="0" anchor="ctr" bIns="45700" lIns="91425" spcFirstLastPara="1" rIns="91425" wrap="square" tIns="45700">
            <a:noAutofit/>
          </a:bodyPr>
          <a:lstStyle>
            <a:lvl1pPr lvl="0" marR="0" rtl="0" algn="l">
              <a:spcBef>
                <a:spcPts val="0"/>
              </a:spcBef>
              <a:spcAft>
                <a:spcPts val="0"/>
              </a:spcAft>
              <a:buSzPts val="1400"/>
              <a:buNone/>
              <a:defRPr b="0" i="0" sz="1200" u="none" cap="none" strike="noStrike">
                <a:solidFill>
                  <a:schemeClr val="lt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9pPr>
          </a:lstStyle>
          <a:p/>
        </p:txBody>
      </p:sp>
      <p:sp>
        <p:nvSpPr>
          <p:cNvPr id="13" name="Google Shape;13;p1"/>
          <p:cNvSpPr txBox="1"/>
          <p:nvPr>
            <p:ph idx="11" type="ftr"/>
          </p:nvPr>
        </p:nvSpPr>
        <p:spPr>
          <a:xfrm>
            <a:off x="4038600" y="6356350"/>
            <a:ext cx="4114800" cy="365125"/>
          </a:xfrm>
          <a:prstGeom prst="rect">
            <a:avLst/>
          </a:prstGeom>
          <a:noFill/>
          <a:ln>
            <a:noFill/>
          </a:ln>
        </p:spPr>
        <p:txBody>
          <a:bodyPr anchorCtr="0" anchor="ctr" bIns="45700" lIns="91425" spcFirstLastPara="1" rIns="91425" wrap="square" tIns="45700">
            <a:noAutofit/>
          </a:bodyPr>
          <a:lstStyle>
            <a:lvl1pPr lvl="0" marR="0" rtl="0" algn="ctr">
              <a:spcBef>
                <a:spcPts val="0"/>
              </a:spcBef>
              <a:spcAft>
                <a:spcPts val="0"/>
              </a:spcAft>
              <a:buSzPts val="1400"/>
              <a:buNone/>
              <a:defRPr b="0" i="0" sz="1200" u="none" cap="none" strike="noStrike">
                <a:solidFill>
                  <a:schemeClr val="lt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lt1"/>
                </a:solidFill>
                <a:latin typeface="Calibri"/>
                <a:ea typeface="Calibri"/>
                <a:cs typeface="Calibri"/>
                <a:sym typeface="Calibri"/>
              </a:defRPr>
            </a:lvl9pPr>
          </a:lstStyle>
          <a:p/>
        </p:txBody>
      </p:sp>
      <p:sp>
        <p:nvSpPr>
          <p:cNvPr id="14" name="Google Shape;14;p1"/>
          <p:cNvSpPr txBox="1"/>
          <p:nvPr>
            <p:ph idx="12" type="sldNum"/>
          </p:nvPr>
        </p:nvSpPr>
        <p:spPr>
          <a:xfrm>
            <a:off x="8610600" y="6356350"/>
            <a:ext cx="2743200" cy="365125"/>
          </a:xfrm>
          <a:prstGeom prst="rect">
            <a:avLst/>
          </a:prstGeom>
          <a:noFill/>
          <a:ln>
            <a:noFill/>
          </a:ln>
        </p:spPr>
        <p:txBody>
          <a:bodyPr anchorCtr="0" anchor="ctr" bIns="45700" lIns="91425" spcFirstLastPara="1" rIns="91425" wrap="square" tIns="45700">
            <a:noAutofit/>
          </a:bodyPr>
          <a:lstStyle>
            <a:lvl1pPr indent="0" lvl="0" marL="0" marR="0" rtl="0" algn="r">
              <a:spcBef>
                <a:spcPts val="0"/>
              </a:spcBef>
              <a:buNone/>
              <a:defRPr b="0" i="0" sz="1200" u="none" cap="none" strike="noStrike">
                <a:solidFill>
                  <a:schemeClr val="lt1"/>
                </a:solidFill>
                <a:latin typeface="Calibri"/>
                <a:ea typeface="Calibri"/>
                <a:cs typeface="Calibri"/>
                <a:sym typeface="Calibri"/>
              </a:defRPr>
            </a:lvl1pPr>
            <a:lvl2pPr indent="0" lvl="1" marL="0" marR="0" rtl="0" algn="r">
              <a:spcBef>
                <a:spcPts val="0"/>
              </a:spcBef>
              <a:buNone/>
              <a:defRPr b="0" i="0" sz="1200" u="none" cap="none" strike="noStrike">
                <a:solidFill>
                  <a:schemeClr val="lt1"/>
                </a:solidFill>
                <a:latin typeface="Calibri"/>
                <a:ea typeface="Calibri"/>
                <a:cs typeface="Calibri"/>
                <a:sym typeface="Calibri"/>
              </a:defRPr>
            </a:lvl2pPr>
            <a:lvl3pPr indent="0" lvl="2" marL="0" marR="0" rtl="0" algn="r">
              <a:spcBef>
                <a:spcPts val="0"/>
              </a:spcBef>
              <a:buNone/>
              <a:defRPr b="0" i="0" sz="1200" u="none" cap="none" strike="noStrike">
                <a:solidFill>
                  <a:schemeClr val="lt1"/>
                </a:solidFill>
                <a:latin typeface="Calibri"/>
                <a:ea typeface="Calibri"/>
                <a:cs typeface="Calibri"/>
                <a:sym typeface="Calibri"/>
              </a:defRPr>
            </a:lvl3pPr>
            <a:lvl4pPr indent="0" lvl="3" marL="0" marR="0" rtl="0" algn="r">
              <a:spcBef>
                <a:spcPts val="0"/>
              </a:spcBef>
              <a:buNone/>
              <a:defRPr b="0" i="0" sz="1200" u="none" cap="none" strike="noStrike">
                <a:solidFill>
                  <a:schemeClr val="lt1"/>
                </a:solidFill>
                <a:latin typeface="Calibri"/>
                <a:ea typeface="Calibri"/>
                <a:cs typeface="Calibri"/>
                <a:sym typeface="Calibri"/>
              </a:defRPr>
            </a:lvl4pPr>
            <a:lvl5pPr indent="0" lvl="4" marL="0" marR="0" rtl="0" algn="r">
              <a:spcBef>
                <a:spcPts val="0"/>
              </a:spcBef>
              <a:buNone/>
              <a:defRPr b="0" i="0" sz="1200" u="none" cap="none" strike="noStrike">
                <a:solidFill>
                  <a:schemeClr val="lt1"/>
                </a:solidFill>
                <a:latin typeface="Calibri"/>
                <a:ea typeface="Calibri"/>
                <a:cs typeface="Calibri"/>
                <a:sym typeface="Calibri"/>
              </a:defRPr>
            </a:lvl5pPr>
            <a:lvl6pPr indent="0" lvl="5" marL="0" marR="0" rtl="0" algn="r">
              <a:spcBef>
                <a:spcPts val="0"/>
              </a:spcBef>
              <a:buNone/>
              <a:defRPr b="0" i="0" sz="1200" u="none" cap="none" strike="noStrike">
                <a:solidFill>
                  <a:schemeClr val="lt1"/>
                </a:solidFill>
                <a:latin typeface="Calibri"/>
                <a:ea typeface="Calibri"/>
                <a:cs typeface="Calibri"/>
                <a:sym typeface="Calibri"/>
              </a:defRPr>
            </a:lvl6pPr>
            <a:lvl7pPr indent="0" lvl="6" marL="0" marR="0" rtl="0" algn="r">
              <a:spcBef>
                <a:spcPts val="0"/>
              </a:spcBef>
              <a:buNone/>
              <a:defRPr b="0" i="0" sz="1200" u="none" cap="none" strike="noStrike">
                <a:solidFill>
                  <a:schemeClr val="lt1"/>
                </a:solidFill>
                <a:latin typeface="Calibri"/>
                <a:ea typeface="Calibri"/>
                <a:cs typeface="Calibri"/>
                <a:sym typeface="Calibri"/>
              </a:defRPr>
            </a:lvl7pPr>
            <a:lvl8pPr indent="0" lvl="7" marL="0" marR="0" rtl="0" algn="r">
              <a:spcBef>
                <a:spcPts val="0"/>
              </a:spcBef>
              <a:buNone/>
              <a:defRPr b="0" i="0" sz="1200" u="none" cap="none" strike="noStrike">
                <a:solidFill>
                  <a:schemeClr val="lt1"/>
                </a:solidFill>
                <a:latin typeface="Calibri"/>
                <a:ea typeface="Calibri"/>
                <a:cs typeface="Calibri"/>
                <a:sym typeface="Calibri"/>
              </a:defRPr>
            </a:lvl8pPr>
            <a:lvl9pPr indent="0" lvl="8" marL="0" marR="0" rtl="0" algn="r">
              <a:spcBef>
                <a:spcPts val="0"/>
              </a:spcBef>
              <a:buNone/>
              <a:defRPr b="0" i="0" sz="1200" u="none" cap="none" strike="noStrike">
                <a:solidFill>
                  <a:schemeClr val="lt1"/>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8" name="Shape 88"/>
        <p:cNvGrpSpPr/>
        <p:nvPr/>
      </p:nvGrpSpPr>
      <p:grpSpPr>
        <a:xfrm>
          <a:off x="0" y="0"/>
          <a:ext cx="0" cy="0"/>
          <a:chOff x="0" y="0"/>
          <a:chExt cx="0" cy="0"/>
        </a:xfrm>
      </p:grpSpPr>
      <p:grpSp>
        <p:nvGrpSpPr>
          <p:cNvPr id="89" name="Google Shape;89;p13"/>
          <p:cNvGrpSpPr/>
          <p:nvPr/>
        </p:nvGrpSpPr>
        <p:grpSpPr>
          <a:xfrm>
            <a:off x="840700" y="984400"/>
            <a:ext cx="10794725" cy="5126500"/>
            <a:chOff x="383500" y="984400"/>
            <a:chExt cx="10794725" cy="5126500"/>
          </a:xfrm>
        </p:grpSpPr>
        <p:cxnSp>
          <p:nvCxnSpPr>
            <p:cNvPr id="90" name="Google Shape;90;p13"/>
            <p:cNvCxnSpPr/>
            <p:nvPr/>
          </p:nvCxnSpPr>
          <p:spPr>
            <a:xfrm flipH="1" rot="10800000">
              <a:off x="383500" y="5748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91" name="Google Shape;91;p13"/>
            <p:cNvCxnSpPr/>
            <p:nvPr/>
          </p:nvCxnSpPr>
          <p:spPr>
            <a:xfrm flipH="1" rot="10800000">
              <a:off x="1392400" y="57530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nvGrpSpPr>
            <p:cNvPr id="92" name="Google Shape;92;p13"/>
            <p:cNvGrpSpPr/>
            <p:nvPr/>
          </p:nvGrpSpPr>
          <p:grpSpPr>
            <a:xfrm>
              <a:off x="2339500" y="984400"/>
              <a:ext cx="8838725" cy="4772500"/>
              <a:chOff x="2339500" y="984400"/>
              <a:chExt cx="8838725" cy="4772500"/>
            </a:xfrm>
          </p:grpSpPr>
          <p:cxnSp>
            <p:nvCxnSpPr>
              <p:cNvPr id="93" name="Google Shape;93;p13"/>
              <p:cNvCxnSpPr/>
              <p:nvPr/>
            </p:nvCxnSpPr>
            <p:spPr>
              <a:xfrm flipH="1" rot="10800000">
                <a:off x="2339500" y="5394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94" name="Google Shape;94;p13"/>
              <p:cNvCxnSpPr/>
              <p:nvPr/>
            </p:nvCxnSpPr>
            <p:spPr>
              <a:xfrm flipH="1" rot="10800000">
                <a:off x="3348400" y="53942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95" name="Google Shape;95;p13"/>
              <p:cNvCxnSpPr/>
              <p:nvPr/>
            </p:nvCxnSpPr>
            <p:spPr>
              <a:xfrm flipH="1" rot="10800000">
                <a:off x="4272250" y="4449014"/>
                <a:ext cx="1063800" cy="9426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96" name="Google Shape;96;p13"/>
              <p:cNvCxnSpPr/>
              <p:nvPr/>
            </p:nvCxnSpPr>
            <p:spPr>
              <a:xfrm flipH="1" rot="10800000">
                <a:off x="5340900" y="3889625"/>
                <a:ext cx="1541400" cy="5595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97" name="Google Shape;97;p13"/>
              <p:cNvCxnSpPr/>
              <p:nvPr/>
            </p:nvCxnSpPr>
            <p:spPr>
              <a:xfrm flipH="1" rot="10800000">
                <a:off x="6901350" y="2984650"/>
                <a:ext cx="1200000" cy="9144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98" name="Google Shape;98;p13"/>
              <p:cNvCxnSpPr/>
              <p:nvPr/>
            </p:nvCxnSpPr>
            <p:spPr>
              <a:xfrm flipH="1" rot="10800000">
                <a:off x="8101350" y="2765650"/>
                <a:ext cx="1000200" cy="2190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99" name="Google Shape;99;p13"/>
              <p:cNvCxnSpPr/>
              <p:nvPr/>
            </p:nvCxnSpPr>
            <p:spPr>
              <a:xfrm flipH="1" rot="10800000">
                <a:off x="9101625" y="984400"/>
                <a:ext cx="2076600" cy="1790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grpSp>
      <p:sp>
        <p:nvSpPr>
          <p:cNvPr id="100" name="Google Shape;100;p13"/>
          <p:cNvSpPr txBox="1"/>
          <p:nvPr>
            <p:ph idx="1" type="body"/>
          </p:nvPr>
        </p:nvSpPr>
        <p:spPr>
          <a:xfrm>
            <a:off x="8031750" y="3299050"/>
            <a:ext cx="22167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Informed  </a:t>
            </a:r>
            <a:r>
              <a:rPr lang="en-US" sz="1200">
                <a:solidFill>
                  <a:srgbClr val="FFFFFF"/>
                </a:solidFill>
                <a:latin typeface="Arial"/>
                <a:ea typeface="Arial"/>
                <a:cs typeface="Arial"/>
                <a:sym typeface="Arial"/>
              </a:rPr>
              <a:t>- Following research and reading around subjects - professional practitioners and keen amateurs playing with new ideas</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101" name="Google Shape;101;p13"/>
          <p:cNvSpPr txBox="1"/>
          <p:nvPr>
            <p:ph type="title"/>
          </p:nvPr>
        </p:nvSpPr>
        <p:spPr>
          <a:xfrm>
            <a:off x="738175" y="94400"/>
            <a:ext cx="10515600" cy="1051800"/>
          </a:xfrm>
          <a:prstGeom prst="rect">
            <a:avLst/>
          </a:prstGeom>
          <a:noFill/>
          <a:ln>
            <a:noFill/>
          </a:ln>
        </p:spPr>
        <p:txBody>
          <a:bodyPr anchorCtr="0" anchor="ctr" bIns="45700" lIns="91425" spcFirstLastPara="1" rIns="91425" wrap="square" tIns="45700">
            <a:noAutofit/>
          </a:bodyPr>
          <a:lstStyle/>
          <a:p>
            <a:pPr indent="0" lvl="0" marL="0" rtl="0" algn="l">
              <a:lnSpc>
                <a:spcPct val="90000"/>
              </a:lnSpc>
              <a:spcBef>
                <a:spcPts val="0"/>
              </a:spcBef>
              <a:spcAft>
                <a:spcPts val="0"/>
              </a:spcAft>
              <a:buClr>
                <a:srgbClr val="00B0F0"/>
              </a:buClr>
              <a:buSzPts val="4400"/>
              <a:buFont typeface="Arial"/>
              <a:buNone/>
            </a:pPr>
            <a:r>
              <a:rPr lang="en-US">
                <a:solidFill>
                  <a:srgbClr val="00B0F0"/>
                </a:solidFill>
                <a:latin typeface="Arial"/>
                <a:ea typeface="Arial"/>
                <a:cs typeface="Arial"/>
                <a:sym typeface="Arial"/>
              </a:rPr>
              <a:t>The GoldenCheetah Learning Curve</a:t>
            </a:r>
            <a:endParaRPr/>
          </a:p>
        </p:txBody>
      </p:sp>
      <p:sp>
        <p:nvSpPr>
          <p:cNvPr id="102" name="Google Shape;102;p13"/>
          <p:cNvSpPr txBox="1"/>
          <p:nvPr>
            <p:ph idx="1" type="body"/>
          </p:nvPr>
        </p:nvSpPr>
        <p:spPr>
          <a:xfrm>
            <a:off x="5659075" y="3668925"/>
            <a:ext cx="2527500" cy="9426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Curious  </a:t>
            </a:r>
            <a:r>
              <a:rPr lang="en-US" sz="1200">
                <a:solidFill>
                  <a:srgbClr val="FFFFFF"/>
                </a:solidFill>
                <a:latin typeface="Arial"/>
                <a:ea typeface="Arial"/>
                <a:cs typeface="Arial"/>
                <a:sym typeface="Arial"/>
              </a:rPr>
              <a:t>- I’m starting to question the received wisdom and exploring alternative approaches and science.</a:t>
            </a:r>
            <a:endParaRPr>
              <a:latin typeface="Arial"/>
              <a:ea typeface="Arial"/>
              <a:cs typeface="Arial"/>
              <a:sym typeface="Arial"/>
            </a:endParaRPr>
          </a:p>
        </p:txBody>
      </p:sp>
      <p:sp>
        <p:nvSpPr>
          <p:cNvPr id="103" name="Google Shape;103;p13"/>
          <p:cNvSpPr txBox="1"/>
          <p:nvPr>
            <p:ph idx="1" type="body"/>
          </p:nvPr>
        </p:nvSpPr>
        <p:spPr>
          <a:xfrm>
            <a:off x="935425" y="4793550"/>
            <a:ext cx="23604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TrainingPeaks Noob </a:t>
            </a:r>
            <a:r>
              <a:rPr lang="en-US" sz="1200">
                <a:solidFill>
                  <a:srgbClr val="FFFFFF"/>
                </a:solidFill>
                <a:latin typeface="Arial"/>
                <a:ea typeface="Arial"/>
                <a:cs typeface="Arial"/>
                <a:sym typeface="Arial"/>
              </a:rPr>
              <a:t>- I just want an FTP estimate, TSS and PMC like in WKO</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cxnSp>
        <p:nvCxnSpPr>
          <p:cNvPr id="104" name="Google Shape;104;p13"/>
          <p:cNvCxnSpPr/>
          <p:nvPr/>
        </p:nvCxnSpPr>
        <p:spPr>
          <a:xfrm flipH="1">
            <a:off x="814375" y="1078225"/>
            <a:ext cx="8100" cy="5041800"/>
          </a:xfrm>
          <a:prstGeom prst="straightConnector1">
            <a:avLst/>
          </a:prstGeom>
          <a:noFill/>
          <a:ln cap="flat" cmpd="sng" w="9525">
            <a:solidFill>
              <a:schemeClr val="dk2"/>
            </a:solidFill>
            <a:prstDash val="solid"/>
            <a:round/>
            <a:headEnd len="med" w="med" type="none"/>
            <a:tailEnd len="med" w="med" type="none"/>
          </a:ln>
        </p:spPr>
      </p:cxnSp>
      <p:cxnSp>
        <p:nvCxnSpPr>
          <p:cNvPr id="105" name="Google Shape;105;p13"/>
          <p:cNvCxnSpPr/>
          <p:nvPr/>
        </p:nvCxnSpPr>
        <p:spPr>
          <a:xfrm flipH="1">
            <a:off x="822975" y="6108850"/>
            <a:ext cx="11079000" cy="2100"/>
          </a:xfrm>
          <a:prstGeom prst="straightConnector1">
            <a:avLst/>
          </a:prstGeom>
          <a:noFill/>
          <a:ln cap="flat" cmpd="sng" w="9525">
            <a:solidFill>
              <a:schemeClr val="dk2"/>
            </a:solidFill>
            <a:prstDash val="solid"/>
            <a:round/>
            <a:headEnd len="med" w="med" type="none"/>
            <a:tailEnd len="med" w="med" type="none"/>
          </a:ln>
        </p:spPr>
      </p:cxnSp>
      <p:sp>
        <p:nvSpPr>
          <p:cNvPr id="106" name="Google Shape;106;p13"/>
          <p:cNvSpPr txBox="1"/>
          <p:nvPr>
            <p:ph type="title"/>
          </p:nvPr>
        </p:nvSpPr>
        <p:spPr>
          <a:xfrm rot="-5400000">
            <a:off x="-830150" y="292510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Expertise</a:t>
            </a:r>
            <a:endParaRPr sz="2000"/>
          </a:p>
        </p:txBody>
      </p:sp>
      <p:sp>
        <p:nvSpPr>
          <p:cNvPr id="107" name="Google Shape;107;p13"/>
          <p:cNvSpPr txBox="1"/>
          <p:nvPr>
            <p:ph type="title"/>
          </p:nvPr>
        </p:nvSpPr>
        <p:spPr>
          <a:xfrm>
            <a:off x="4704100" y="610885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Time Spent Learning</a:t>
            </a:r>
            <a:endParaRPr sz="2000"/>
          </a:p>
        </p:txBody>
      </p:sp>
      <p:cxnSp>
        <p:nvCxnSpPr>
          <p:cNvPr id="108" name="Google Shape;108;p13"/>
          <p:cNvCxnSpPr/>
          <p:nvPr/>
        </p:nvCxnSpPr>
        <p:spPr>
          <a:xfrm flipH="1" rot="10800000">
            <a:off x="840700" y="5748200"/>
            <a:ext cx="1008900" cy="362700"/>
          </a:xfrm>
          <a:prstGeom prst="straightConnector1">
            <a:avLst/>
          </a:prstGeom>
          <a:noFill/>
          <a:ln cap="flat" cmpd="sng" w="9525">
            <a:solidFill>
              <a:schemeClr val="dk2"/>
            </a:solidFill>
            <a:prstDash val="solid"/>
            <a:round/>
            <a:headEnd len="med" w="med" type="none"/>
            <a:tailEnd len="med" w="med" type="none"/>
          </a:ln>
        </p:spPr>
      </p:cxnSp>
      <p:cxnSp>
        <p:nvCxnSpPr>
          <p:cNvPr id="109" name="Google Shape;109;p13"/>
          <p:cNvCxnSpPr/>
          <p:nvPr/>
        </p:nvCxnSpPr>
        <p:spPr>
          <a:xfrm flipH="1" rot="10800000">
            <a:off x="1849600" y="5753000"/>
            <a:ext cx="947100" cy="3900"/>
          </a:xfrm>
          <a:prstGeom prst="straightConnector1">
            <a:avLst/>
          </a:prstGeom>
          <a:noFill/>
          <a:ln cap="flat" cmpd="sng" w="9525">
            <a:solidFill>
              <a:schemeClr val="dk2"/>
            </a:solidFill>
            <a:prstDash val="solid"/>
            <a:round/>
            <a:headEnd len="med" w="med" type="none"/>
            <a:tailEnd len="med" w="med" type="none"/>
          </a:ln>
        </p:spPr>
      </p:cxnSp>
      <p:sp>
        <p:nvSpPr>
          <p:cNvPr id="110" name="Google Shape;110;p13"/>
          <p:cNvSpPr txBox="1"/>
          <p:nvPr>
            <p:ph idx="1" type="body"/>
          </p:nvPr>
        </p:nvSpPr>
        <p:spPr>
          <a:xfrm>
            <a:off x="1357275" y="4050225"/>
            <a:ext cx="1678500" cy="673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LEARN ABOUT GC USER INTERFACE &amp; TERMINOLOGY</a:t>
            </a:r>
            <a:endParaRPr>
              <a:solidFill>
                <a:srgbClr val="E06666"/>
              </a:solidFill>
              <a:latin typeface="Arial"/>
              <a:ea typeface="Arial"/>
              <a:cs typeface="Arial"/>
              <a:sym typeface="Arial"/>
            </a:endParaRPr>
          </a:p>
        </p:txBody>
      </p:sp>
      <p:sp>
        <p:nvSpPr>
          <p:cNvPr id="111" name="Google Shape;111;p13"/>
          <p:cNvSpPr txBox="1"/>
          <p:nvPr>
            <p:ph idx="1" type="body"/>
          </p:nvPr>
        </p:nvSpPr>
        <p:spPr>
          <a:xfrm>
            <a:off x="3493850" y="4449125"/>
            <a:ext cx="21582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Aerolaber  </a:t>
            </a:r>
            <a:r>
              <a:rPr lang="en-US" sz="1200">
                <a:solidFill>
                  <a:srgbClr val="FFFFFF"/>
                </a:solidFill>
                <a:latin typeface="Arial"/>
                <a:ea typeface="Arial"/>
                <a:cs typeface="Arial"/>
                <a:sym typeface="Arial"/>
              </a:rPr>
              <a:t>- I just use Aerolab to fine-tune my TT bike position &amp; equipment</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112" name="Google Shape;112;p13"/>
          <p:cNvSpPr txBox="1"/>
          <p:nvPr>
            <p:ph idx="1" type="body"/>
          </p:nvPr>
        </p:nvSpPr>
        <p:spPr>
          <a:xfrm>
            <a:off x="3395813" y="3899050"/>
            <a:ext cx="2360400" cy="673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SPECIFIC USE-CASES AND WORKFLOWS</a:t>
            </a:r>
            <a:endParaRPr>
              <a:solidFill>
                <a:srgbClr val="E06666"/>
              </a:solidFill>
              <a:latin typeface="Arial"/>
              <a:ea typeface="Arial"/>
              <a:cs typeface="Arial"/>
              <a:sym typeface="Arial"/>
            </a:endParaRPr>
          </a:p>
        </p:txBody>
      </p:sp>
      <p:cxnSp>
        <p:nvCxnSpPr>
          <p:cNvPr id="113" name="Google Shape;113;p13"/>
          <p:cNvCxnSpPr/>
          <p:nvPr/>
        </p:nvCxnSpPr>
        <p:spPr>
          <a:xfrm flipH="1" rot="10800000">
            <a:off x="2796700" y="5394200"/>
            <a:ext cx="1008900" cy="362700"/>
          </a:xfrm>
          <a:prstGeom prst="straightConnector1">
            <a:avLst/>
          </a:prstGeom>
          <a:noFill/>
          <a:ln cap="flat" cmpd="sng" w="9525">
            <a:solidFill>
              <a:schemeClr val="dk2"/>
            </a:solidFill>
            <a:prstDash val="solid"/>
            <a:round/>
            <a:headEnd len="med" w="med" type="none"/>
            <a:tailEnd len="med" w="med" type="none"/>
          </a:ln>
        </p:spPr>
      </p:cxnSp>
      <p:cxnSp>
        <p:nvCxnSpPr>
          <p:cNvPr id="114" name="Google Shape;114;p13"/>
          <p:cNvCxnSpPr/>
          <p:nvPr/>
        </p:nvCxnSpPr>
        <p:spPr>
          <a:xfrm flipH="1" rot="10800000">
            <a:off x="3805600" y="5394200"/>
            <a:ext cx="947100" cy="3900"/>
          </a:xfrm>
          <a:prstGeom prst="straightConnector1">
            <a:avLst/>
          </a:prstGeom>
          <a:noFill/>
          <a:ln cap="flat" cmpd="sng" w="9525">
            <a:solidFill>
              <a:schemeClr val="dk2"/>
            </a:solidFill>
            <a:prstDash val="solid"/>
            <a:round/>
            <a:headEnd len="med" w="med" type="none"/>
            <a:tailEnd len="med" w="med" type="none"/>
          </a:ln>
        </p:spPr>
      </p:cxnSp>
      <p:cxnSp>
        <p:nvCxnSpPr>
          <p:cNvPr id="115" name="Google Shape;115;p13"/>
          <p:cNvCxnSpPr/>
          <p:nvPr/>
        </p:nvCxnSpPr>
        <p:spPr>
          <a:xfrm flipH="1" rot="10800000">
            <a:off x="4729450" y="4449014"/>
            <a:ext cx="1063800" cy="942600"/>
          </a:xfrm>
          <a:prstGeom prst="straightConnector1">
            <a:avLst/>
          </a:prstGeom>
          <a:noFill/>
          <a:ln cap="flat" cmpd="sng" w="9525">
            <a:solidFill>
              <a:schemeClr val="dk2"/>
            </a:solidFill>
            <a:prstDash val="solid"/>
            <a:round/>
            <a:headEnd len="med" w="med" type="none"/>
            <a:tailEnd len="med" w="med" type="none"/>
          </a:ln>
        </p:spPr>
      </p:cxnSp>
      <p:cxnSp>
        <p:nvCxnSpPr>
          <p:cNvPr id="116" name="Google Shape;116;p13"/>
          <p:cNvCxnSpPr/>
          <p:nvPr/>
        </p:nvCxnSpPr>
        <p:spPr>
          <a:xfrm flipH="1" rot="10800000">
            <a:off x="5798100" y="3889625"/>
            <a:ext cx="1541400" cy="559500"/>
          </a:xfrm>
          <a:prstGeom prst="straightConnector1">
            <a:avLst/>
          </a:prstGeom>
          <a:noFill/>
          <a:ln cap="flat" cmpd="sng" w="9525">
            <a:solidFill>
              <a:schemeClr val="dk2"/>
            </a:solidFill>
            <a:prstDash val="solid"/>
            <a:round/>
            <a:headEnd len="med" w="med" type="none"/>
            <a:tailEnd len="med" w="med" type="none"/>
          </a:ln>
        </p:spPr>
      </p:cxnSp>
      <p:sp>
        <p:nvSpPr>
          <p:cNvPr id="117" name="Google Shape;117;p13"/>
          <p:cNvSpPr txBox="1"/>
          <p:nvPr>
            <p:ph idx="1" type="body"/>
          </p:nvPr>
        </p:nvSpPr>
        <p:spPr>
          <a:xfrm>
            <a:off x="5980750" y="2931638"/>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LEARN ABOUT BANISTER, CP, W’BAL, BASIC PHYSIOLOGY</a:t>
            </a:r>
            <a:endParaRPr>
              <a:solidFill>
                <a:srgbClr val="E06666"/>
              </a:solidFill>
              <a:latin typeface="Arial"/>
              <a:ea typeface="Arial"/>
              <a:cs typeface="Arial"/>
              <a:sym typeface="Arial"/>
            </a:endParaRPr>
          </a:p>
        </p:txBody>
      </p:sp>
      <p:cxnSp>
        <p:nvCxnSpPr>
          <p:cNvPr id="118" name="Google Shape;118;p13"/>
          <p:cNvCxnSpPr/>
          <p:nvPr/>
        </p:nvCxnSpPr>
        <p:spPr>
          <a:xfrm flipH="1" rot="10800000">
            <a:off x="7358550" y="2984650"/>
            <a:ext cx="1200000" cy="914400"/>
          </a:xfrm>
          <a:prstGeom prst="straightConnector1">
            <a:avLst/>
          </a:prstGeom>
          <a:noFill/>
          <a:ln cap="flat" cmpd="sng" w="9525">
            <a:solidFill>
              <a:schemeClr val="dk2"/>
            </a:solidFill>
            <a:prstDash val="solid"/>
            <a:round/>
            <a:headEnd len="med" w="med" type="none"/>
            <a:tailEnd len="med" w="med" type="none"/>
          </a:ln>
        </p:spPr>
      </p:cxnSp>
      <p:cxnSp>
        <p:nvCxnSpPr>
          <p:cNvPr id="119" name="Google Shape;119;p13"/>
          <p:cNvCxnSpPr/>
          <p:nvPr/>
        </p:nvCxnSpPr>
        <p:spPr>
          <a:xfrm flipH="1" rot="10800000">
            <a:off x="8558550" y="2765650"/>
            <a:ext cx="1000200" cy="219000"/>
          </a:xfrm>
          <a:prstGeom prst="straightConnector1">
            <a:avLst/>
          </a:prstGeom>
          <a:noFill/>
          <a:ln cap="flat" cmpd="sng" w="9525">
            <a:solidFill>
              <a:schemeClr val="dk2"/>
            </a:solidFill>
            <a:prstDash val="solid"/>
            <a:round/>
            <a:headEnd len="med" w="med" type="none"/>
            <a:tailEnd len="med" w="med" type="none"/>
          </a:ln>
        </p:spPr>
      </p:cxnSp>
      <p:cxnSp>
        <p:nvCxnSpPr>
          <p:cNvPr id="120" name="Google Shape;120;p13"/>
          <p:cNvCxnSpPr/>
          <p:nvPr/>
        </p:nvCxnSpPr>
        <p:spPr>
          <a:xfrm flipH="1" rot="10800000">
            <a:off x="9558825" y="984400"/>
            <a:ext cx="2076600" cy="1790700"/>
          </a:xfrm>
          <a:prstGeom prst="straightConnector1">
            <a:avLst/>
          </a:prstGeom>
          <a:noFill/>
          <a:ln cap="flat" cmpd="sng" w="9525">
            <a:solidFill>
              <a:schemeClr val="dk2"/>
            </a:solidFill>
            <a:prstDash val="solid"/>
            <a:round/>
            <a:headEnd len="med" w="med" type="none"/>
            <a:tailEnd len="med" w="med" type="none"/>
          </a:ln>
        </p:spPr>
      </p:cxnSp>
      <p:sp>
        <p:nvSpPr>
          <p:cNvPr id="121" name="Google Shape;121;p13"/>
          <p:cNvSpPr txBox="1"/>
          <p:nvPr>
            <p:ph idx="1" type="body"/>
          </p:nvPr>
        </p:nvSpPr>
        <p:spPr>
          <a:xfrm>
            <a:off x="7916550" y="2724250"/>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FOLLOW THE LITERATURE</a:t>
            </a:r>
            <a:endParaRPr b="1" sz="1200">
              <a:solidFill>
                <a:srgbClr val="E06666"/>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solidFill>
                <a:srgbClr val="E06666"/>
              </a:solidFill>
              <a:latin typeface="Arial"/>
              <a:ea typeface="Arial"/>
              <a:cs typeface="Arial"/>
              <a:sym typeface="Arial"/>
            </a:endParaRPr>
          </a:p>
        </p:txBody>
      </p:sp>
      <p:sp>
        <p:nvSpPr>
          <p:cNvPr id="122" name="Google Shape;122;p13"/>
          <p:cNvSpPr txBox="1"/>
          <p:nvPr>
            <p:ph idx="1" type="body"/>
          </p:nvPr>
        </p:nvSpPr>
        <p:spPr>
          <a:xfrm>
            <a:off x="9863625" y="2124175"/>
            <a:ext cx="2017500" cy="631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ORIGINAL RESEARCH &amp; HYPOTHESIS TESTING</a:t>
            </a:r>
            <a:endParaRPr>
              <a:solidFill>
                <a:srgbClr val="E06666"/>
              </a:solidFill>
              <a:latin typeface="Arial"/>
              <a:ea typeface="Arial"/>
              <a:cs typeface="Arial"/>
              <a:sym typeface="Arial"/>
            </a:endParaRPr>
          </a:p>
        </p:txBody>
      </p:sp>
      <p:sp>
        <p:nvSpPr>
          <p:cNvPr id="123" name="Google Shape;123;p13"/>
          <p:cNvSpPr txBox="1"/>
          <p:nvPr>
            <p:ph idx="1" type="body"/>
          </p:nvPr>
        </p:nvSpPr>
        <p:spPr>
          <a:xfrm>
            <a:off x="9568275" y="2627763"/>
            <a:ext cx="24678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Scientist  </a:t>
            </a:r>
            <a:r>
              <a:rPr lang="en-US" sz="1200">
                <a:solidFill>
                  <a:srgbClr val="FFFFFF"/>
                </a:solidFill>
                <a:latin typeface="Arial"/>
                <a:ea typeface="Arial"/>
                <a:cs typeface="Arial"/>
                <a:sym typeface="Arial"/>
              </a:rPr>
              <a:t>- Creating new models and concepts- see GC as a platform to publicise and gather feedback</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124" name="Google Shape;124;p13"/>
          <p:cNvSpPr txBox="1"/>
          <p:nvPr>
            <p:ph idx="1" type="body"/>
          </p:nvPr>
        </p:nvSpPr>
        <p:spPr>
          <a:xfrm>
            <a:off x="1047775" y="5753000"/>
            <a:ext cx="23010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HAPPY IN IGNORANCE</a:t>
            </a:r>
            <a:endParaRPr>
              <a:solidFill>
                <a:srgbClr val="FFFFFF"/>
              </a:solidFill>
              <a:latin typeface="Arial"/>
              <a:ea typeface="Arial"/>
              <a:cs typeface="Arial"/>
              <a:sym typeface="Arial"/>
            </a:endParaRPr>
          </a:p>
        </p:txBody>
      </p:sp>
      <p:sp>
        <p:nvSpPr>
          <p:cNvPr id="125" name="Google Shape;125;p13"/>
          <p:cNvSpPr txBox="1"/>
          <p:nvPr>
            <p:ph idx="1" type="body"/>
          </p:nvPr>
        </p:nvSpPr>
        <p:spPr>
          <a:xfrm>
            <a:off x="3573550" y="5753000"/>
            <a:ext cx="23010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OPEN TO LEARNING</a:t>
            </a:r>
            <a:endParaRPr>
              <a:solidFill>
                <a:srgbClr val="FFFFFF"/>
              </a:solidFill>
              <a:latin typeface="Arial"/>
              <a:ea typeface="Arial"/>
              <a:cs typeface="Arial"/>
              <a:sym typeface="Arial"/>
            </a:endParaRPr>
          </a:p>
        </p:txBody>
      </p:sp>
      <p:sp>
        <p:nvSpPr>
          <p:cNvPr id="126" name="Google Shape;126;p13"/>
          <p:cNvSpPr txBox="1"/>
          <p:nvPr>
            <p:ph idx="1" type="body"/>
          </p:nvPr>
        </p:nvSpPr>
        <p:spPr>
          <a:xfrm>
            <a:off x="5992900" y="5753000"/>
            <a:ext cx="19236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ENJOY LEARNING</a:t>
            </a:r>
            <a:endParaRPr>
              <a:solidFill>
                <a:srgbClr val="FFFFFF"/>
              </a:solidFill>
              <a:latin typeface="Arial"/>
              <a:ea typeface="Arial"/>
              <a:cs typeface="Arial"/>
              <a:sym typeface="Arial"/>
            </a:endParaRPr>
          </a:p>
        </p:txBody>
      </p:sp>
      <p:sp>
        <p:nvSpPr>
          <p:cNvPr id="127" name="Google Shape;127;p13"/>
          <p:cNvSpPr txBox="1"/>
          <p:nvPr>
            <p:ph idx="1" type="body"/>
          </p:nvPr>
        </p:nvSpPr>
        <p:spPr>
          <a:xfrm>
            <a:off x="8625625" y="5753000"/>
            <a:ext cx="27741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DEVELOPING &amp; TESTING IDEAS</a:t>
            </a:r>
            <a:endParaRPr>
              <a:solidFill>
                <a:srgbClr val="FFFFFF"/>
              </a:solidFill>
              <a:latin typeface="Arial"/>
              <a:ea typeface="Arial"/>
              <a:cs typeface="Arial"/>
              <a:sym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32" name="Shape 132"/>
        <p:cNvGrpSpPr/>
        <p:nvPr/>
      </p:nvGrpSpPr>
      <p:grpSpPr>
        <a:xfrm>
          <a:off x="0" y="0"/>
          <a:ext cx="0" cy="0"/>
          <a:chOff x="0" y="0"/>
          <a:chExt cx="0" cy="0"/>
        </a:xfrm>
      </p:grpSpPr>
      <p:grpSp>
        <p:nvGrpSpPr>
          <p:cNvPr id="133" name="Google Shape;133;p14"/>
          <p:cNvGrpSpPr/>
          <p:nvPr/>
        </p:nvGrpSpPr>
        <p:grpSpPr>
          <a:xfrm>
            <a:off x="840700" y="984400"/>
            <a:ext cx="10794725" cy="5126500"/>
            <a:chOff x="383500" y="984400"/>
            <a:chExt cx="10794725" cy="5126500"/>
          </a:xfrm>
        </p:grpSpPr>
        <p:cxnSp>
          <p:nvCxnSpPr>
            <p:cNvPr id="134" name="Google Shape;134;p14"/>
            <p:cNvCxnSpPr/>
            <p:nvPr/>
          </p:nvCxnSpPr>
          <p:spPr>
            <a:xfrm flipH="1" rot="10800000">
              <a:off x="383500" y="5748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35" name="Google Shape;135;p14"/>
            <p:cNvCxnSpPr/>
            <p:nvPr/>
          </p:nvCxnSpPr>
          <p:spPr>
            <a:xfrm flipH="1" rot="10800000">
              <a:off x="1392400" y="57530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nvGrpSpPr>
            <p:cNvPr id="136" name="Google Shape;136;p14"/>
            <p:cNvGrpSpPr/>
            <p:nvPr/>
          </p:nvGrpSpPr>
          <p:grpSpPr>
            <a:xfrm>
              <a:off x="2339500" y="984400"/>
              <a:ext cx="8838725" cy="4772500"/>
              <a:chOff x="2339500" y="984400"/>
              <a:chExt cx="8838725" cy="4772500"/>
            </a:xfrm>
          </p:grpSpPr>
          <p:cxnSp>
            <p:nvCxnSpPr>
              <p:cNvPr id="137" name="Google Shape;137;p14"/>
              <p:cNvCxnSpPr/>
              <p:nvPr/>
            </p:nvCxnSpPr>
            <p:spPr>
              <a:xfrm flipH="1" rot="10800000">
                <a:off x="2339500" y="5394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38" name="Google Shape;138;p14"/>
              <p:cNvCxnSpPr/>
              <p:nvPr/>
            </p:nvCxnSpPr>
            <p:spPr>
              <a:xfrm flipH="1" rot="10800000">
                <a:off x="3348400" y="53942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39" name="Google Shape;139;p14"/>
              <p:cNvCxnSpPr/>
              <p:nvPr/>
            </p:nvCxnSpPr>
            <p:spPr>
              <a:xfrm flipH="1" rot="10800000">
                <a:off x="4272250" y="4449014"/>
                <a:ext cx="1063800" cy="9426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40" name="Google Shape;140;p14"/>
              <p:cNvCxnSpPr/>
              <p:nvPr/>
            </p:nvCxnSpPr>
            <p:spPr>
              <a:xfrm flipH="1" rot="10800000">
                <a:off x="5340900" y="3889625"/>
                <a:ext cx="1541400" cy="5595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41" name="Google Shape;141;p14"/>
              <p:cNvCxnSpPr/>
              <p:nvPr/>
            </p:nvCxnSpPr>
            <p:spPr>
              <a:xfrm flipH="1" rot="10800000">
                <a:off x="6901350" y="2984650"/>
                <a:ext cx="1200000" cy="9144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42" name="Google Shape;142;p14"/>
              <p:cNvCxnSpPr/>
              <p:nvPr/>
            </p:nvCxnSpPr>
            <p:spPr>
              <a:xfrm flipH="1" rot="10800000">
                <a:off x="8101350" y="2765650"/>
                <a:ext cx="1000200" cy="2190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43" name="Google Shape;143;p14"/>
              <p:cNvCxnSpPr/>
              <p:nvPr/>
            </p:nvCxnSpPr>
            <p:spPr>
              <a:xfrm flipH="1" rot="10800000">
                <a:off x="9101625" y="984400"/>
                <a:ext cx="2076600" cy="1790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grpSp>
      <p:sp>
        <p:nvSpPr>
          <p:cNvPr id="144" name="Google Shape;144;p14"/>
          <p:cNvSpPr/>
          <p:nvPr/>
        </p:nvSpPr>
        <p:spPr>
          <a:xfrm>
            <a:off x="1070125" y="1116325"/>
            <a:ext cx="2216700" cy="5066700"/>
          </a:xfrm>
          <a:prstGeom prst="rect">
            <a:avLst/>
          </a:prstGeom>
          <a:noFill/>
          <a:ln cap="flat" cmpd="sng" w="9525">
            <a:solidFill>
              <a:srgbClr val="B7B7B7"/>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5" name="Google Shape;145;p14"/>
          <p:cNvSpPr txBox="1"/>
          <p:nvPr>
            <p:ph idx="1" type="body"/>
          </p:nvPr>
        </p:nvSpPr>
        <p:spPr>
          <a:xfrm>
            <a:off x="8031750" y="3299050"/>
            <a:ext cx="22167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Informed  </a:t>
            </a:r>
            <a:r>
              <a:rPr lang="en-US" sz="1200">
                <a:solidFill>
                  <a:srgbClr val="FFFFFF"/>
                </a:solidFill>
                <a:latin typeface="Arial"/>
                <a:ea typeface="Arial"/>
                <a:cs typeface="Arial"/>
                <a:sym typeface="Arial"/>
              </a:rPr>
              <a:t>- Following research and reading around subjects - professional practitioners and keen amateurs playing with new ideas</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146" name="Google Shape;146;p14"/>
          <p:cNvSpPr txBox="1"/>
          <p:nvPr>
            <p:ph type="title"/>
          </p:nvPr>
        </p:nvSpPr>
        <p:spPr>
          <a:xfrm>
            <a:off x="748500" y="78900"/>
            <a:ext cx="10515600" cy="1051800"/>
          </a:xfrm>
          <a:prstGeom prst="rect">
            <a:avLst/>
          </a:prstGeom>
          <a:noFill/>
          <a:ln>
            <a:noFill/>
          </a:ln>
        </p:spPr>
        <p:txBody>
          <a:bodyPr anchorCtr="0" anchor="ctr" bIns="45700" lIns="91425" spcFirstLastPara="1" rIns="91425" wrap="square" tIns="45700">
            <a:noAutofit/>
          </a:bodyPr>
          <a:lstStyle/>
          <a:p>
            <a:pPr indent="0" lvl="0" marL="0" rtl="0" algn="l">
              <a:lnSpc>
                <a:spcPct val="90000"/>
              </a:lnSpc>
              <a:spcBef>
                <a:spcPts val="0"/>
              </a:spcBef>
              <a:spcAft>
                <a:spcPts val="0"/>
              </a:spcAft>
              <a:buClr>
                <a:srgbClr val="00B0F0"/>
              </a:buClr>
              <a:buSzPts val="4400"/>
              <a:buFont typeface="Arial"/>
              <a:buNone/>
            </a:pPr>
            <a:r>
              <a:rPr lang="en-US">
                <a:solidFill>
                  <a:srgbClr val="00B0F0"/>
                </a:solidFill>
                <a:latin typeface="Arial"/>
                <a:ea typeface="Arial"/>
                <a:cs typeface="Arial"/>
                <a:sym typeface="Arial"/>
              </a:rPr>
              <a:t>Simple enough for starters</a:t>
            </a:r>
            <a:endParaRPr/>
          </a:p>
        </p:txBody>
      </p:sp>
      <p:sp>
        <p:nvSpPr>
          <p:cNvPr id="147" name="Google Shape;147;p14"/>
          <p:cNvSpPr txBox="1"/>
          <p:nvPr>
            <p:ph idx="1" type="body"/>
          </p:nvPr>
        </p:nvSpPr>
        <p:spPr>
          <a:xfrm>
            <a:off x="5659075" y="3668925"/>
            <a:ext cx="2527500" cy="9426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Curious  </a:t>
            </a:r>
            <a:r>
              <a:rPr lang="en-US" sz="1200">
                <a:solidFill>
                  <a:srgbClr val="FFFFFF"/>
                </a:solidFill>
                <a:latin typeface="Arial"/>
                <a:ea typeface="Arial"/>
                <a:cs typeface="Arial"/>
                <a:sym typeface="Arial"/>
              </a:rPr>
              <a:t>- I’m starting to question the received wisdom and exploring alternative approaches and science.</a:t>
            </a:r>
            <a:endParaRPr>
              <a:latin typeface="Arial"/>
              <a:ea typeface="Arial"/>
              <a:cs typeface="Arial"/>
              <a:sym typeface="Arial"/>
            </a:endParaRPr>
          </a:p>
        </p:txBody>
      </p:sp>
      <p:sp>
        <p:nvSpPr>
          <p:cNvPr id="148" name="Google Shape;148;p14"/>
          <p:cNvSpPr txBox="1"/>
          <p:nvPr>
            <p:ph idx="1" type="body"/>
          </p:nvPr>
        </p:nvSpPr>
        <p:spPr>
          <a:xfrm>
            <a:off x="935425" y="4793550"/>
            <a:ext cx="23604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TrainingPeaks Noob </a:t>
            </a:r>
            <a:r>
              <a:rPr lang="en-US" sz="1200">
                <a:solidFill>
                  <a:srgbClr val="FFFFFF"/>
                </a:solidFill>
                <a:latin typeface="Arial"/>
                <a:ea typeface="Arial"/>
                <a:cs typeface="Arial"/>
                <a:sym typeface="Arial"/>
              </a:rPr>
              <a:t>- I just want an FTP estimate, TSS and PMC like in WKO</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cxnSp>
        <p:nvCxnSpPr>
          <p:cNvPr id="149" name="Google Shape;149;p14"/>
          <p:cNvCxnSpPr/>
          <p:nvPr/>
        </p:nvCxnSpPr>
        <p:spPr>
          <a:xfrm flipH="1">
            <a:off x="814375" y="1078225"/>
            <a:ext cx="8100" cy="5041800"/>
          </a:xfrm>
          <a:prstGeom prst="straightConnector1">
            <a:avLst/>
          </a:prstGeom>
          <a:noFill/>
          <a:ln cap="flat" cmpd="sng" w="9525">
            <a:solidFill>
              <a:schemeClr val="dk2"/>
            </a:solidFill>
            <a:prstDash val="solid"/>
            <a:round/>
            <a:headEnd len="med" w="med" type="none"/>
            <a:tailEnd len="med" w="med" type="none"/>
          </a:ln>
        </p:spPr>
      </p:cxnSp>
      <p:cxnSp>
        <p:nvCxnSpPr>
          <p:cNvPr id="150" name="Google Shape;150;p14"/>
          <p:cNvCxnSpPr/>
          <p:nvPr/>
        </p:nvCxnSpPr>
        <p:spPr>
          <a:xfrm flipH="1">
            <a:off x="822975" y="6108850"/>
            <a:ext cx="11079000" cy="2100"/>
          </a:xfrm>
          <a:prstGeom prst="straightConnector1">
            <a:avLst/>
          </a:prstGeom>
          <a:noFill/>
          <a:ln cap="flat" cmpd="sng" w="9525">
            <a:solidFill>
              <a:schemeClr val="dk2"/>
            </a:solidFill>
            <a:prstDash val="solid"/>
            <a:round/>
            <a:headEnd len="med" w="med" type="none"/>
            <a:tailEnd len="med" w="med" type="none"/>
          </a:ln>
        </p:spPr>
      </p:cxnSp>
      <p:sp>
        <p:nvSpPr>
          <p:cNvPr id="151" name="Google Shape;151;p14"/>
          <p:cNvSpPr txBox="1"/>
          <p:nvPr>
            <p:ph type="title"/>
          </p:nvPr>
        </p:nvSpPr>
        <p:spPr>
          <a:xfrm rot="-5400000">
            <a:off x="-830150" y="292510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Expertise</a:t>
            </a:r>
            <a:endParaRPr sz="2000"/>
          </a:p>
        </p:txBody>
      </p:sp>
      <p:sp>
        <p:nvSpPr>
          <p:cNvPr id="152" name="Google Shape;152;p14"/>
          <p:cNvSpPr txBox="1"/>
          <p:nvPr>
            <p:ph type="title"/>
          </p:nvPr>
        </p:nvSpPr>
        <p:spPr>
          <a:xfrm>
            <a:off x="4704100" y="610885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Time Spent Learning</a:t>
            </a:r>
            <a:endParaRPr sz="2000"/>
          </a:p>
        </p:txBody>
      </p:sp>
      <p:cxnSp>
        <p:nvCxnSpPr>
          <p:cNvPr id="153" name="Google Shape;153;p14"/>
          <p:cNvCxnSpPr/>
          <p:nvPr/>
        </p:nvCxnSpPr>
        <p:spPr>
          <a:xfrm flipH="1" rot="10800000">
            <a:off x="840700" y="5748200"/>
            <a:ext cx="1008900" cy="362700"/>
          </a:xfrm>
          <a:prstGeom prst="straightConnector1">
            <a:avLst/>
          </a:prstGeom>
          <a:noFill/>
          <a:ln cap="flat" cmpd="sng" w="9525">
            <a:solidFill>
              <a:schemeClr val="dk2"/>
            </a:solidFill>
            <a:prstDash val="solid"/>
            <a:round/>
            <a:headEnd len="med" w="med" type="none"/>
            <a:tailEnd len="med" w="med" type="none"/>
          </a:ln>
        </p:spPr>
      </p:cxnSp>
      <p:cxnSp>
        <p:nvCxnSpPr>
          <p:cNvPr id="154" name="Google Shape;154;p14"/>
          <p:cNvCxnSpPr/>
          <p:nvPr/>
        </p:nvCxnSpPr>
        <p:spPr>
          <a:xfrm flipH="1" rot="10800000">
            <a:off x="1849600" y="5753000"/>
            <a:ext cx="947100" cy="3900"/>
          </a:xfrm>
          <a:prstGeom prst="straightConnector1">
            <a:avLst/>
          </a:prstGeom>
          <a:noFill/>
          <a:ln cap="flat" cmpd="sng" w="9525">
            <a:solidFill>
              <a:schemeClr val="dk2"/>
            </a:solidFill>
            <a:prstDash val="solid"/>
            <a:round/>
            <a:headEnd len="med" w="med" type="none"/>
            <a:tailEnd len="med" w="med" type="none"/>
          </a:ln>
        </p:spPr>
      </p:cxnSp>
      <p:sp>
        <p:nvSpPr>
          <p:cNvPr id="155" name="Google Shape;155;p14"/>
          <p:cNvSpPr txBox="1"/>
          <p:nvPr>
            <p:ph idx="1" type="body"/>
          </p:nvPr>
        </p:nvSpPr>
        <p:spPr>
          <a:xfrm>
            <a:off x="1357275" y="4050225"/>
            <a:ext cx="1678500" cy="673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LEARN ABOUT GC USER INTERFACE &amp; TERMINOLOGY</a:t>
            </a:r>
            <a:endParaRPr>
              <a:solidFill>
                <a:srgbClr val="E06666"/>
              </a:solidFill>
              <a:latin typeface="Arial"/>
              <a:ea typeface="Arial"/>
              <a:cs typeface="Arial"/>
              <a:sym typeface="Arial"/>
            </a:endParaRPr>
          </a:p>
        </p:txBody>
      </p:sp>
      <p:sp>
        <p:nvSpPr>
          <p:cNvPr id="156" name="Google Shape;156;p14"/>
          <p:cNvSpPr txBox="1"/>
          <p:nvPr>
            <p:ph idx="1" type="body"/>
          </p:nvPr>
        </p:nvSpPr>
        <p:spPr>
          <a:xfrm>
            <a:off x="3493850" y="4449125"/>
            <a:ext cx="21582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Aerolaber  </a:t>
            </a:r>
            <a:r>
              <a:rPr lang="en-US" sz="1200">
                <a:solidFill>
                  <a:srgbClr val="FFFFFF"/>
                </a:solidFill>
                <a:latin typeface="Arial"/>
                <a:ea typeface="Arial"/>
                <a:cs typeface="Arial"/>
                <a:sym typeface="Arial"/>
              </a:rPr>
              <a:t>- I just use Aerolab to fine-tune my TT bike position &amp; equipment</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157" name="Google Shape;157;p14"/>
          <p:cNvSpPr txBox="1"/>
          <p:nvPr>
            <p:ph idx="1" type="body"/>
          </p:nvPr>
        </p:nvSpPr>
        <p:spPr>
          <a:xfrm>
            <a:off x="3395813" y="3899050"/>
            <a:ext cx="2360400" cy="673800"/>
          </a:xfrm>
          <a:prstGeom prst="rect">
            <a:avLst/>
          </a:prstGeom>
          <a:noFill/>
          <a:ln>
            <a:noFill/>
          </a:ln>
        </p:spPr>
        <p:txBody>
          <a:bodyPr anchorCtr="0" anchor="t" bIns="45700" lIns="91425" spcFirstLastPara="1" rIns="91425" wrap="square" tIns="45700">
            <a:noAutofit/>
          </a:bodyPr>
          <a:lstStyle/>
          <a:p>
            <a:pPr indent="0" lvl="0" marL="0" rtl="0" algn="ctr">
              <a:spcBef>
                <a:spcPts val="1000"/>
              </a:spcBef>
              <a:spcAft>
                <a:spcPts val="0"/>
              </a:spcAft>
              <a:buClr>
                <a:schemeClr val="dk1"/>
              </a:buClr>
              <a:buSzPts val="1100"/>
              <a:buFont typeface="Arial"/>
              <a:buNone/>
            </a:pPr>
            <a:r>
              <a:rPr b="1" lang="en-US" sz="1200">
                <a:solidFill>
                  <a:srgbClr val="E06666"/>
                </a:solidFill>
                <a:latin typeface="Arial"/>
                <a:ea typeface="Arial"/>
                <a:cs typeface="Arial"/>
                <a:sym typeface="Arial"/>
              </a:rPr>
              <a:t>SPECIFIC USE-CASES AND WORKFLOWS</a:t>
            </a:r>
            <a:endParaRPr>
              <a:solidFill>
                <a:srgbClr val="E06666"/>
              </a:solidFill>
              <a:latin typeface="Arial"/>
              <a:ea typeface="Arial"/>
              <a:cs typeface="Arial"/>
              <a:sym typeface="Arial"/>
            </a:endParaRPr>
          </a:p>
          <a:p>
            <a:pPr indent="0" lvl="0" marL="0" rtl="0" algn="ctr">
              <a:lnSpc>
                <a:spcPct val="90000"/>
              </a:lnSpc>
              <a:spcBef>
                <a:spcPts val="1000"/>
              </a:spcBef>
              <a:spcAft>
                <a:spcPts val="0"/>
              </a:spcAft>
              <a:buNone/>
            </a:pPr>
            <a:r>
              <a:t/>
            </a:r>
            <a:endParaRPr b="1" sz="1200">
              <a:solidFill>
                <a:srgbClr val="E06666"/>
              </a:solidFill>
              <a:latin typeface="Arial"/>
              <a:ea typeface="Arial"/>
              <a:cs typeface="Arial"/>
              <a:sym typeface="Arial"/>
            </a:endParaRPr>
          </a:p>
        </p:txBody>
      </p:sp>
      <p:cxnSp>
        <p:nvCxnSpPr>
          <p:cNvPr id="158" name="Google Shape;158;p14"/>
          <p:cNvCxnSpPr/>
          <p:nvPr/>
        </p:nvCxnSpPr>
        <p:spPr>
          <a:xfrm flipH="1" rot="10800000">
            <a:off x="2796700" y="5394200"/>
            <a:ext cx="1008900" cy="362700"/>
          </a:xfrm>
          <a:prstGeom prst="straightConnector1">
            <a:avLst/>
          </a:prstGeom>
          <a:noFill/>
          <a:ln cap="flat" cmpd="sng" w="9525">
            <a:solidFill>
              <a:schemeClr val="dk2"/>
            </a:solidFill>
            <a:prstDash val="solid"/>
            <a:round/>
            <a:headEnd len="med" w="med" type="none"/>
            <a:tailEnd len="med" w="med" type="none"/>
          </a:ln>
        </p:spPr>
      </p:cxnSp>
      <p:cxnSp>
        <p:nvCxnSpPr>
          <p:cNvPr id="159" name="Google Shape;159;p14"/>
          <p:cNvCxnSpPr/>
          <p:nvPr/>
        </p:nvCxnSpPr>
        <p:spPr>
          <a:xfrm flipH="1" rot="10800000">
            <a:off x="3805600" y="5394200"/>
            <a:ext cx="947100" cy="3900"/>
          </a:xfrm>
          <a:prstGeom prst="straightConnector1">
            <a:avLst/>
          </a:prstGeom>
          <a:noFill/>
          <a:ln cap="flat" cmpd="sng" w="9525">
            <a:solidFill>
              <a:schemeClr val="dk2"/>
            </a:solidFill>
            <a:prstDash val="solid"/>
            <a:round/>
            <a:headEnd len="med" w="med" type="none"/>
            <a:tailEnd len="med" w="med" type="none"/>
          </a:ln>
        </p:spPr>
      </p:cxnSp>
      <p:cxnSp>
        <p:nvCxnSpPr>
          <p:cNvPr id="160" name="Google Shape;160;p14"/>
          <p:cNvCxnSpPr/>
          <p:nvPr/>
        </p:nvCxnSpPr>
        <p:spPr>
          <a:xfrm flipH="1" rot="10800000">
            <a:off x="4729450" y="4449014"/>
            <a:ext cx="1063800" cy="942600"/>
          </a:xfrm>
          <a:prstGeom prst="straightConnector1">
            <a:avLst/>
          </a:prstGeom>
          <a:noFill/>
          <a:ln cap="flat" cmpd="sng" w="9525">
            <a:solidFill>
              <a:schemeClr val="dk2"/>
            </a:solidFill>
            <a:prstDash val="solid"/>
            <a:round/>
            <a:headEnd len="med" w="med" type="none"/>
            <a:tailEnd len="med" w="med" type="none"/>
          </a:ln>
        </p:spPr>
      </p:cxnSp>
      <p:cxnSp>
        <p:nvCxnSpPr>
          <p:cNvPr id="161" name="Google Shape;161;p14"/>
          <p:cNvCxnSpPr/>
          <p:nvPr/>
        </p:nvCxnSpPr>
        <p:spPr>
          <a:xfrm flipH="1" rot="10800000">
            <a:off x="5798100" y="3889625"/>
            <a:ext cx="1541400" cy="559500"/>
          </a:xfrm>
          <a:prstGeom prst="straightConnector1">
            <a:avLst/>
          </a:prstGeom>
          <a:noFill/>
          <a:ln cap="flat" cmpd="sng" w="9525">
            <a:solidFill>
              <a:schemeClr val="dk2"/>
            </a:solidFill>
            <a:prstDash val="solid"/>
            <a:round/>
            <a:headEnd len="med" w="med" type="none"/>
            <a:tailEnd len="med" w="med" type="none"/>
          </a:ln>
        </p:spPr>
      </p:cxnSp>
      <p:sp>
        <p:nvSpPr>
          <p:cNvPr id="162" name="Google Shape;162;p14"/>
          <p:cNvSpPr txBox="1"/>
          <p:nvPr>
            <p:ph idx="1" type="body"/>
          </p:nvPr>
        </p:nvSpPr>
        <p:spPr>
          <a:xfrm>
            <a:off x="5980750" y="2931638"/>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LEARN ABOUT BANISTER, CP, W’BAL, BASIC PHYSIOLOGY</a:t>
            </a:r>
            <a:endParaRPr>
              <a:solidFill>
                <a:srgbClr val="E06666"/>
              </a:solidFill>
              <a:latin typeface="Arial"/>
              <a:ea typeface="Arial"/>
              <a:cs typeface="Arial"/>
              <a:sym typeface="Arial"/>
            </a:endParaRPr>
          </a:p>
        </p:txBody>
      </p:sp>
      <p:cxnSp>
        <p:nvCxnSpPr>
          <p:cNvPr id="163" name="Google Shape;163;p14"/>
          <p:cNvCxnSpPr/>
          <p:nvPr/>
        </p:nvCxnSpPr>
        <p:spPr>
          <a:xfrm flipH="1" rot="10800000">
            <a:off x="7358550" y="2984650"/>
            <a:ext cx="1200000" cy="914400"/>
          </a:xfrm>
          <a:prstGeom prst="straightConnector1">
            <a:avLst/>
          </a:prstGeom>
          <a:noFill/>
          <a:ln cap="flat" cmpd="sng" w="9525">
            <a:solidFill>
              <a:schemeClr val="dk2"/>
            </a:solidFill>
            <a:prstDash val="solid"/>
            <a:round/>
            <a:headEnd len="med" w="med" type="none"/>
            <a:tailEnd len="med" w="med" type="none"/>
          </a:ln>
        </p:spPr>
      </p:cxnSp>
      <p:cxnSp>
        <p:nvCxnSpPr>
          <p:cNvPr id="164" name="Google Shape;164;p14"/>
          <p:cNvCxnSpPr/>
          <p:nvPr/>
        </p:nvCxnSpPr>
        <p:spPr>
          <a:xfrm flipH="1" rot="10800000">
            <a:off x="8558550" y="2765650"/>
            <a:ext cx="1000200" cy="219000"/>
          </a:xfrm>
          <a:prstGeom prst="straightConnector1">
            <a:avLst/>
          </a:prstGeom>
          <a:noFill/>
          <a:ln cap="flat" cmpd="sng" w="9525">
            <a:solidFill>
              <a:schemeClr val="dk2"/>
            </a:solidFill>
            <a:prstDash val="solid"/>
            <a:round/>
            <a:headEnd len="med" w="med" type="none"/>
            <a:tailEnd len="med" w="med" type="none"/>
          </a:ln>
        </p:spPr>
      </p:cxnSp>
      <p:cxnSp>
        <p:nvCxnSpPr>
          <p:cNvPr id="165" name="Google Shape;165;p14"/>
          <p:cNvCxnSpPr/>
          <p:nvPr/>
        </p:nvCxnSpPr>
        <p:spPr>
          <a:xfrm flipH="1" rot="10800000">
            <a:off x="9558825" y="984400"/>
            <a:ext cx="2076600" cy="1790700"/>
          </a:xfrm>
          <a:prstGeom prst="straightConnector1">
            <a:avLst/>
          </a:prstGeom>
          <a:noFill/>
          <a:ln cap="flat" cmpd="sng" w="9525">
            <a:solidFill>
              <a:schemeClr val="dk2"/>
            </a:solidFill>
            <a:prstDash val="solid"/>
            <a:round/>
            <a:headEnd len="med" w="med" type="none"/>
            <a:tailEnd len="med" w="med" type="none"/>
          </a:ln>
        </p:spPr>
      </p:cxnSp>
      <p:sp>
        <p:nvSpPr>
          <p:cNvPr id="166" name="Google Shape;166;p14"/>
          <p:cNvSpPr txBox="1"/>
          <p:nvPr>
            <p:ph idx="1" type="body"/>
          </p:nvPr>
        </p:nvSpPr>
        <p:spPr>
          <a:xfrm>
            <a:off x="7916550" y="2724250"/>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FOLLOW THE LITERATURE</a:t>
            </a:r>
            <a:endParaRPr b="1" sz="1200">
              <a:solidFill>
                <a:srgbClr val="E06666"/>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solidFill>
                <a:srgbClr val="E06666"/>
              </a:solidFill>
              <a:latin typeface="Arial"/>
              <a:ea typeface="Arial"/>
              <a:cs typeface="Arial"/>
              <a:sym typeface="Arial"/>
            </a:endParaRPr>
          </a:p>
        </p:txBody>
      </p:sp>
      <p:sp>
        <p:nvSpPr>
          <p:cNvPr id="167" name="Google Shape;167;p14"/>
          <p:cNvSpPr txBox="1"/>
          <p:nvPr>
            <p:ph idx="1" type="body"/>
          </p:nvPr>
        </p:nvSpPr>
        <p:spPr>
          <a:xfrm>
            <a:off x="9863625" y="2124175"/>
            <a:ext cx="2017500" cy="631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ORIGINAL RESEARCH &amp; HYPOTHESIS TESTING</a:t>
            </a:r>
            <a:endParaRPr>
              <a:solidFill>
                <a:srgbClr val="E06666"/>
              </a:solidFill>
              <a:latin typeface="Arial"/>
              <a:ea typeface="Arial"/>
              <a:cs typeface="Arial"/>
              <a:sym typeface="Arial"/>
            </a:endParaRPr>
          </a:p>
        </p:txBody>
      </p:sp>
      <p:sp>
        <p:nvSpPr>
          <p:cNvPr id="168" name="Google Shape;168;p14"/>
          <p:cNvSpPr txBox="1"/>
          <p:nvPr>
            <p:ph idx="1" type="body"/>
          </p:nvPr>
        </p:nvSpPr>
        <p:spPr>
          <a:xfrm>
            <a:off x="9568275" y="2627763"/>
            <a:ext cx="24678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Scientist  </a:t>
            </a:r>
            <a:r>
              <a:rPr lang="en-US" sz="1200">
                <a:solidFill>
                  <a:srgbClr val="FFFFFF"/>
                </a:solidFill>
                <a:latin typeface="Arial"/>
                <a:ea typeface="Arial"/>
                <a:cs typeface="Arial"/>
                <a:sym typeface="Arial"/>
              </a:rPr>
              <a:t>- Creating new models and concepts- see GC as a platform to publicise and gather feedback</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169" name="Google Shape;169;p14"/>
          <p:cNvSpPr txBox="1"/>
          <p:nvPr>
            <p:ph idx="1" type="body"/>
          </p:nvPr>
        </p:nvSpPr>
        <p:spPr>
          <a:xfrm>
            <a:off x="1047775" y="5753000"/>
            <a:ext cx="23010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HAPPY IN IGNORANCE</a:t>
            </a:r>
            <a:endParaRPr>
              <a:solidFill>
                <a:srgbClr val="FFFFFF"/>
              </a:solidFill>
              <a:latin typeface="Arial"/>
              <a:ea typeface="Arial"/>
              <a:cs typeface="Arial"/>
              <a:sym typeface="Arial"/>
            </a:endParaRPr>
          </a:p>
        </p:txBody>
      </p:sp>
      <p:sp>
        <p:nvSpPr>
          <p:cNvPr id="170" name="Google Shape;170;p14"/>
          <p:cNvSpPr txBox="1"/>
          <p:nvPr>
            <p:ph idx="1" type="body"/>
          </p:nvPr>
        </p:nvSpPr>
        <p:spPr>
          <a:xfrm>
            <a:off x="3573550" y="5753000"/>
            <a:ext cx="23010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OPEN TO LEARNING</a:t>
            </a:r>
            <a:endParaRPr>
              <a:solidFill>
                <a:srgbClr val="FFFFFF"/>
              </a:solidFill>
              <a:latin typeface="Arial"/>
              <a:ea typeface="Arial"/>
              <a:cs typeface="Arial"/>
              <a:sym typeface="Arial"/>
            </a:endParaRPr>
          </a:p>
        </p:txBody>
      </p:sp>
      <p:sp>
        <p:nvSpPr>
          <p:cNvPr id="171" name="Google Shape;171;p14"/>
          <p:cNvSpPr txBox="1"/>
          <p:nvPr>
            <p:ph idx="1" type="body"/>
          </p:nvPr>
        </p:nvSpPr>
        <p:spPr>
          <a:xfrm>
            <a:off x="5992900" y="5753000"/>
            <a:ext cx="19236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ENJOY LEARNING</a:t>
            </a:r>
            <a:endParaRPr>
              <a:solidFill>
                <a:srgbClr val="FFFFFF"/>
              </a:solidFill>
              <a:latin typeface="Arial"/>
              <a:ea typeface="Arial"/>
              <a:cs typeface="Arial"/>
              <a:sym typeface="Arial"/>
            </a:endParaRPr>
          </a:p>
        </p:txBody>
      </p:sp>
      <p:sp>
        <p:nvSpPr>
          <p:cNvPr id="172" name="Google Shape;172;p14"/>
          <p:cNvSpPr txBox="1"/>
          <p:nvPr>
            <p:ph idx="1" type="body"/>
          </p:nvPr>
        </p:nvSpPr>
        <p:spPr>
          <a:xfrm>
            <a:off x="8625625" y="5753000"/>
            <a:ext cx="27741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DEVELOPING &amp; TESTING IDEAS</a:t>
            </a:r>
            <a:endParaRPr>
              <a:solidFill>
                <a:srgbClr val="FFFFFF"/>
              </a:solidFill>
              <a:latin typeface="Arial"/>
              <a:ea typeface="Arial"/>
              <a:cs typeface="Arial"/>
              <a:sym typeface="Arial"/>
            </a:endParaRPr>
          </a:p>
        </p:txBody>
      </p:sp>
      <p:sp>
        <p:nvSpPr>
          <p:cNvPr id="173" name="Google Shape;173;p14"/>
          <p:cNvSpPr txBox="1"/>
          <p:nvPr/>
        </p:nvSpPr>
        <p:spPr>
          <a:xfrm>
            <a:off x="1210225" y="1116325"/>
            <a:ext cx="2076600" cy="1104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US">
                <a:solidFill>
                  <a:srgbClr val="00B0F0"/>
                </a:solidFill>
                <a:latin typeface="Calibri"/>
                <a:ea typeface="Calibri"/>
                <a:cs typeface="Calibri"/>
                <a:sym typeface="Calibri"/>
              </a:rPr>
              <a:t>Standard setup</a:t>
            </a:r>
            <a:r>
              <a:rPr lang="en-US">
                <a:solidFill>
                  <a:srgbClr val="00B0F0"/>
                </a:solidFill>
                <a:latin typeface="Calibri"/>
                <a:ea typeface="Calibri"/>
                <a:cs typeface="Calibri"/>
                <a:sym typeface="Calibri"/>
              </a:rPr>
              <a:t> - </a:t>
            </a:r>
            <a:r>
              <a:rPr lang="en-US">
                <a:solidFill>
                  <a:srgbClr val="FFFFFF"/>
                </a:solidFill>
                <a:latin typeface="Calibri"/>
                <a:ea typeface="Calibri"/>
                <a:cs typeface="Calibri"/>
                <a:sym typeface="Calibri"/>
              </a:rPr>
              <a:t>tweak aesthetics but mostly use </a:t>
            </a:r>
            <a:r>
              <a:rPr b="1" lang="en-US">
                <a:solidFill>
                  <a:srgbClr val="E06666"/>
                </a:solidFill>
                <a:latin typeface="Calibri"/>
                <a:ea typeface="Calibri"/>
                <a:cs typeface="Calibri"/>
                <a:sym typeface="Calibri"/>
              </a:rPr>
              <a:t>out of the box charts</a:t>
            </a:r>
            <a:r>
              <a:rPr lang="en-US">
                <a:solidFill>
                  <a:srgbClr val="FFFFFF"/>
                </a:solidFill>
                <a:latin typeface="Calibri"/>
                <a:ea typeface="Calibri"/>
                <a:cs typeface="Calibri"/>
                <a:sym typeface="Calibri"/>
              </a:rPr>
              <a:t> or download via </a:t>
            </a:r>
            <a:r>
              <a:rPr b="1" lang="en-US">
                <a:solidFill>
                  <a:srgbClr val="E06666"/>
                </a:solidFill>
                <a:latin typeface="Calibri"/>
                <a:ea typeface="Calibri"/>
                <a:cs typeface="Calibri"/>
                <a:sym typeface="Calibri"/>
              </a:rPr>
              <a:t>chart DB</a:t>
            </a:r>
            <a:r>
              <a:rPr lang="en-US">
                <a:solidFill>
                  <a:srgbClr val="FFFFFF"/>
                </a:solidFill>
                <a:latin typeface="Calibri"/>
                <a:ea typeface="Calibri"/>
                <a:cs typeface="Calibri"/>
                <a:sym typeface="Calibri"/>
              </a:rPr>
              <a:t>, import from </a:t>
            </a:r>
            <a:r>
              <a:rPr b="1" lang="en-US">
                <a:solidFill>
                  <a:srgbClr val="E06666"/>
                </a:solidFill>
                <a:latin typeface="Calibri"/>
                <a:ea typeface="Calibri"/>
                <a:cs typeface="Calibri"/>
                <a:sym typeface="Calibri"/>
              </a:rPr>
              <a:t>old and new devices </a:t>
            </a:r>
            <a:r>
              <a:rPr lang="en-US">
                <a:solidFill>
                  <a:srgbClr val="FFFFFF"/>
                </a:solidFill>
                <a:latin typeface="Calibri"/>
                <a:ea typeface="Calibri"/>
                <a:cs typeface="Calibri"/>
                <a:sym typeface="Calibri"/>
              </a:rPr>
              <a:t>and cloud services like </a:t>
            </a:r>
            <a:r>
              <a:rPr b="1" lang="en-US">
                <a:solidFill>
                  <a:srgbClr val="E06666"/>
                </a:solidFill>
                <a:latin typeface="Calibri"/>
                <a:ea typeface="Calibri"/>
                <a:cs typeface="Calibri"/>
                <a:sym typeface="Calibri"/>
              </a:rPr>
              <a:t>Garmin,</a:t>
            </a:r>
            <a:r>
              <a:rPr b="1" lang="en-US">
                <a:solidFill>
                  <a:srgbClr val="FFFFFF"/>
                </a:solidFill>
                <a:latin typeface="Calibri"/>
                <a:ea typeface="Calibri"/>
                <a:cs typeface="Calibri"/>
                <a:sym typeface="Calibri"/>
              </a:rPr>
              <a:t> </a:t>
            </a:r>
            <a:r>
              <a:rPr b="1" lang="en-US">
                <a:solidFill>
                  <a:srgbClr val="E06666"/>
                </a:solidFill>
                <a:latin typeface="Calibri"/>
                <a:ea typeface="Calibri"/>
                <a:cs typeface="Calibri"/>
                <a:sym typeface="Calibri"/>
              </a:rPr>
              <a:t>Strava, Xert </a:t>
            </a:r>
            <a:r>
              <a:rPr lang="en-US">
                <a:solidFill>
                  <a:srgbClr val="FFFFFF"/>
                </a:solidFill>
                <a:latin typeface="Calibri"/>
                <a:ea typeface="Calibri"/>
                <a:cs typeface="Calibri"/>
                <a:sym typeface="Calibri"/>
              </a:rPr>
              <a:t>and</a:t>
            </a:r>
            <a:r>
              <a:rPr b="1" lang="en-US">
                <a:solidFill>
                  <a:srgbClr val="E06666"/>
                </a:solidFill>
                <a:latin typeface="Calibri"/>
                <a:ea typeface="Calibri"/>
                <a:cs typeface="Calibri"/>
                <a:sym typeface="Calibri"/>
              </a:rPr>
              <a:t> Today’s Plan</a:t>
            </a:r>
            <a:endParaRPr b="1">
              <a:solidFill>
                <a:srgbClr val="E06666"/>
              </a:solidFill>
              <a:latin typeface="Calibri"/>
              <a:ea typeface="Calibri"/>
              <a:cs typeface="Calibri"/>
              <a:sym typeface="Calibri"/>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78" name="Shape 178"/>
        <p:cNvGrpSpPr/>
        <p:nvPr/>
      </p:nvGrpSpPr>
      <p:grpSpPr>
        <a:xfrm>
          <a:off x="0" y="0"/>
          <a:ext cx="0" cy="0"/>
          <a:chOff x="0" y="0"/>
          <a:chExt cx="0" cy="0"/>
        </a:xfrm>
      </p:grpSpPr>
      <p:grpSp>
        <p:nvGrpSpPr>
          <p:cNvPr id="179" name="Google Shape;179;p15"/>
          <p:cNvGrpSpPr/>
          <p:nvPr/>
        </p:nvGrpSpPr>
        <p:grpSpPr>
          <a:xfrm>
            <a:off x="840700" y="984400"/>
            <a:ext cx="10794725" cy="5126500"/>
            <a:chOff x="383500" y="984400"/>
            <a:chExt cx="10794725" cy="5126500"/>
          </a:xfrm>
        </p:grpSpPr>
        <p:cxnSp>
          <p:nvCxnSpPr>
            <p:cNvPr id="180" name="Google Shape;180;p15"/>
            <p:cNvCxnSpPr/>
            <p:nvPr/>
          </p:nvCxnSpPr>
          <p:spPr>
            <a:xfrm flipH="1" rot="10800000">
              <a:off x="383500" y="5748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81" name="Google Shape;181;p15"/>
            <p:cNvCxnSpPr/>
            <p:nvPr/>
          </p:nvCxnSpPr>
          <p:spPr>
            <a:xfrm flipH="1" rot="10800000">
              <a:off x="1392400" y="57530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nvGrpSpPr>
            <p:cNvPr id="182" name="Google Shape;182;p15"/>
            <p:cNvGrpSpPr/>
            <p:nvPr/>
          </p:nvGrpSpPr>
          <p:grpSpPr>
            <a:xfrm>
              <a:off x="2339500" y="984400"/>
              <a:ext cx="8838725" cy="4772500"/>
              <a:chOff x="2339500" y="984400"/>
              <a:chExt cx="8838725" cy="4772500"/>
            </a:xfrm>
          </p:grpSpPr>
          <p:cxnSp>
            <p:nvCxnSpPr>
              <p:cNvPr id="183" name="Google Shape;183;p15"/>
              <p:cNvCxnSpPr/>
              <p:nvPr/>
            </p:nvCxnSpPr>
            <p:spPr>
              <a:xfrm flipH="1" rot="10800000">
                <a:off x="2339500" y="5394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84" name="Google Shape;184;p15"/>
              <p:cNvCxnSpPr/>
              <p:nvPr/>
            </p:nvCxnSpPr>
            <p:spPr>
              <a:xfrm flipH="1" rot="10800000">
                <a:off x="3348400" y="53942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85" name="Google Shape;185;p15"/>
              <p:cNvCxnSpPr/>
              <p:nvPr/>
            </p:nvCxnSpPr>
            <p:spPr>
              <a:xfrm flipH="1" rot="10800000">
                <a:off x="4272250" y="4449014"/>
                <a:ext cx="1063800" cy="9426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86" name="Google Shape;186;p15"/>
              <p:cNvCxnSpPr/>
              <p:nvPr/>
            </p:nvCxnSpPr>
            <p:spPr>
              <a:xfrm flipH="1" rot="10800000">
                <a:off x="5340900" y="3889625"/>
                <a:ext cx="1541400" cy="5595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87" name="Google Shape;187;p15"/>
              <p:cNvCxnSpPr/>
              <p:nvPr/>
            </p:nvCxnSpPr>
            <p:spPr>
              <a:xfrm flipH="1" rot="10800000">
                <a:off x="6901350" y="2984650"/>
                <a:ext cx="1200000" cy="9144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88" name="Google Shape;188;p15"/>
              <p:cNvCxnSpPr/>
              <p:nvPr/>
            </p:nvCxnSpPr>
            <p:spPr>
              <a:xfrm flipH="1" rot="10800000">
                <a:off x="8101350" y="2765650"/>
                <a:ext cx="1000200" cy="2190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189" name="Google Shape;189;p15"/>
              <p:cNvCxnSpPr/>
              <p:nvPr/>
            </p:nvCxnSpPr>
            <p:spPr>
              <a:xfrm flipH="1" rot="10800000">
                <a:off x="9101625" y="984400"/>
                <a:ext cx="2076600" cy="1790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grpSp>
      <p:sp>
        <p:nvSpPr>
          <p:cNvPr id="190" name="Google Shape;190;p15"/>
          <p:cNvSpPr/>
          <p:nvPr/>
        </p:nvSpPr>
        <p:spPr>
          <a:xfrm>
            <a:off x="3465100" y="1116325"/>
            <a:ext cx="2216700" cy="5066700"/>
          </a:xfrm>
          <a:prstGeom prst="rect">
            <a:avLst/>
          </a:prstGeom>
          <a:noFill/>
          <a:ln cap="flat" cmpd="sng" w="9525">
            <a:solidFill>
              <a:srgbClr val="B7B7B7"/>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91" name="Google Shape;191;p15"/>
          <p:cNvSpPr txBox="1"/>
          <p:nvPr/>
        </p:nvSpPr>
        <p:spPr>
          <a:xfrm>
            <a:off x="3534650" y="1116325"/>
            <a:ext cx="2216700" cy="1790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US">
                <a:solidFill>
                  <a:srgbClr val="00B0F0"/>
                </a:solidFill>
                <a:latin typeface="Calibri"/>
                <a:ea typeface="Calibri"/>
                <a:cs typeface="Calibri"/>
                <a:sym typeface="Calibri"/>
              </a:rPr>
              <a:t>Useful Tools </a:t>
            </a:r>
            <a:r>
              <a:rPr lang="en-US">
                <a:solidFill>
                  <a:srgbClr val="00B0F0"/>
                </a:solidFill>
                <a:latin typeface="Calibri"/>
                <a:ea typeface="Calibri"/>
                <a:cs typeface="Calibri"/>
                <a:sym typeface="Calibri"/>
              </a:rPr>
              <a:t> - </a:t>
            </a:r>
            <a:r>
              <a:rPr b="1" lang="en-US">
                <a:solidFill>
                  <a:srgbClr val="E06666"/>
                </a:solidFill>
                <a:latin typeface="Calibri"/>
                <a:ea typeface="Calibri"/>
                <a:cs typeface="Calibri"/>
                <a:sym typeface="Calibri"/>
              </a:rPr>
              <a:t>Aerolab</a:t>
            </a:r>
            <a:r>
              <a:rPr lang="en-US">
                <a:solidFill>
                  <a:srgbClr val="FFFFFF"/>
                </a:solidFill>
                <a:latin typeface="Calibri"/>
                <a:ea typeface="Calibri"/>
                <a:cs typeface="Calibri"/>
                <a:sym typeface="Calibri"/>
              </a:rPr>
              <a:t>, </a:t>
            </a:r>
            <a:r>
              <a:rPr b="1" lang="en-US">
                <a:solidFill>
                  <a:srgbClr val="E06666"/>
                </a:solidFill>
                <a:latin typeface="Calibri"/>
                <a:ea typeface="Calibri"/>
                <a:cs typeface="Calibri"/>
                <a:sym typeface="Calibri"/>
              </a:rPr>
              <a:t>Indoor training</a:t>
            </a:r>
            <a:r>
              <a:rPr lang="en-US">
                <a:solidFill>
                  <a:srgbClr val="FFFFFF"/>
                </a:solidFill>
                <a:latin typeface="Calibri"/>
                <a:ea typeface="Calibri"/>
                <a:cs typeface="Calibri"/>
                <a:sym typeface="Calibri"/>
              </a:rPr>
              <a:t>, </a:t>
            </a:r>
            <a:r>
              <a:rPr b="1" lang="en-US">
                <a:solidFill>
                  <a:srgbClr val="E06666"/>
                </a:solidFill>
                <a:latin typeface="Calibri"/>
                <a:ea typeface="Calibri"/>
                <a:cs typeface="Calibri"/>
                <a:sym typeface="Calibri"/>
              </a:rPr>
              <a:t>Activity</a:t>
            </a:r>
            <a:r>
              <a:rPr lang="en-US">
                <a:solidFill>
                  <a:srgbClr val="E06666"/>
                </a:solidFill>
                <a:latin typeface="Calibri"/>
                <a:ea typeface="Calibri"/>
                <a:cs typeface="Calibri"/>
                <a:sym typeface="Calibri"/>
              </a:rPr>
              <a:t> </a:t>
            </a:r>
            <a:r>
              <a:rPr b="1" lang="en-US">
                <a:solidFill>
                  <a:srgbClr val="E06666"/>
                </a:solidFill>
                <a:latin typeface="Calibri"/>
                <a:ea typeface="Calibri"/>
                <a:cs typeface="Calibri"/>
                <a:sym typeface="Calibri"/>
              </a:rPr>
              <a:t>Editor </a:t>
            </a:r>
            <a:r>
              <a:rPr lang="en-US">
                <a:solidFill>
                  <a:srgbClr val="FFFFFF"/>
                </a:solidFill>
                <a:latin typeface="Calibri"/>
                <a:ea typeface="Calibri"/>
                <a:cs typeface="Calibri"/>
                <a:sym typeface="Calibri"/>
              </a:rPr>
              <a:t>and</a:t>
            </a:r>
            <a:r>
              <a:rPr b="1" lang="en-US">
                <a:solidFill>
                  <a:srgbClr val="FFFFFF"/>
                </a:solidFill>
                <a:latin typeface="Calibri"/>
                <a:ea typeface="Calibri"/>
                <a:cs typeface="Calibri"/>
                <a:sym typeface="Calibri"/>
              </a:rPr>
              <a:t> </a:t>
            </a:r>
            <a:r>
              <a:rPr lang="en-US">
                <a:solidFill>
                  <a:srgbClr val="FFFFFF"/>
                </a:solidFill>
                <a:latin typeface="Calibri"/>
                <a:ea typeface="Calibri"/>
                <a:cs typeface="Calibri"/>
                <a:sym typeface="Calibri"/>
              </a:rPr>
              <a:t>merge, split, join activities, batch export, convert, fix, </a:t>
            </a:r>
            <a:r>
              <a:rPr b="1" lang="en-US">
                <a:solidFill>
                  <a:srgbClr val="E06666"/>
                </a:solidFill>
                <a:latin typeface="Calibri"/>
                <a:ea typeface="Calibri"/>
                <a:cs typeface="Calibri"/>
                <a:sym typeface="Calibri"/>
              </a:rPr>
              <a:t>Workout Editor</a:t>
            </a:r>
            <a:r>
              <a:rPr lang="en-US">
                <a:solidFill>
                  <a:srgbClr val="FFFFFF"/>
                </a:solidFill>
                <a:latin typeface="Calibri"/>
                <a:ea typeface="Calibri"/>
                <a:cs typeface="Calibri"/>
                <a:sym typeface="Calibri"/>
              </a:rPr>
              <a:t>, recording and analysing </a:t>
            </a:r>
            <a:r>
              <a:rPr b="1" lang="en-US">
                <a:solidFill>
                  <a:srgbClr val="E06666"/>
                </a:solidFill>
                <a:latin typeface="Calibri"/>
                <a:ea typeface="Calibri"/>
                <a:cs typeface="Calibri"/>
                <a:sym typeface="Calibri"/>
              </a:rPr>
              <a:t>Body Measures</a:t>
            </a:r>
            <a:r>
              <a:rPr lang="en-US">
                <a:solidFill>
                  <a:srgbClr val="FFFFFF"/>
                </a:solidFill>
                <a:latin typeface="Calibri"/>
                <a:ea typeface="Calibri"/>
                <a:cs typeface="Calibri"/>
                <a:sym typeface="Calibri"/>
              </a:rPr>
              <a:t>, </a:t>
            </a:r>
            <a:r>
              <a:rPr b="1" lang="en-US">
                <a:solidFill>
                  <a:srgbClr val="E06666"/>
                </a:solidFill>
                <a:latin typeface="Calibri"/>
                <a:ea typeface="Calibri"/>
                <a:cs typeface="Calibri"/>
                <a:sym typeface="Calibri"/>
              </a:rPr>
              <a:t>HRV</a:t>
            </a:r>
            <a:r>
              <a:rPr lang="en-US">
                <a:solidFill>
                  <a:srgbClr val="FFFFFF"/>
                </a:solidFill>
                <a:latin typeface="Calibri"/>
                <a:ea typeface="Calibri"/>
                <a:cs typeface="Calibri"/>
                <a:sym typeface="Calibri"/>
              </a:rPr>
              <a:t> and </a:t>
            </a:r>
            <a:r>
              <a:rPr b="1" lang="en-US">
                <a:solidFill>
                  <a:srgbClr val="E06666"/>
                </a:solidFill>
                <a:latin typeface="Calibri"/>
                <a:ea typeface="Calibri"/>
                <a:cs typeface="Calibri"/>
                <a:sym typeface="Calibri"/>
              </a:rPr>
              <a:t>SMO2</a:t>
            </a:r>
            <a:r>
              <a:rPr lang="en-US">
                <a:solidFill>
                  <a:srgbClr val="FFFFFF"/>
                </a:solidFill>
                <a:latin typeface="Calibri"/>
                <a:ea typeface="Calibri"/>
                <a:cs typeface="Calibri"/>
                <a:sym typeface="Calibri"/>
              </a:rPr>
              <a:t>...</a:t>
            </a:r>
            <a:endParaRPr>
              <a:solidFill>
                <a:srgbClr val="FFFFFF"/>
              </a:solidFill>
              <a:latin typeface="Calibri"/>
              <a:ea typeface="Calibri"/>
              <a:cs typeface="Calibri"/>
              <a:sym typeface="Calibri"/>
            </a:endParaRPr>
          </a:p>
        </p:txBody>
      </p:sp>
      <p:sp>
        <p:nvSpPr>
          <p:cNvPr id="192" name="Google Shape;192;p15"/>
          <p:cNvSpPr txBox="1"/>
          <p:nvPr>
            <p:ph idx="1" type="body"/>
          </p:nvPr>
        </p:nvSpPr>
        <p:spPr>
          <a:xfrm>
            <a:off x="8031750" y="3299050"/>
            <a:ext cx="22167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Informed  </a:t>
            </a:r>
            <a:r>
              <a:rPr lang="en-US" sz="1200">
                <a:solidFill>
                  <a:srgbClr val="FFFFFF"/>
                </a:solidFill>
                <a:latin typeface="Arial"/>
                <a:ea typeface="Arial"/>
                <a:cs typeface="Arial"/>
                <a:sym typeface="Arial"/>
              </a:rPr>
              <a:t>- Following research and reading around subjects - professional practitioners and keen amateurs playing with new ideas</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193" name="Google Shape;193;p15"/>
          <p:cNvSpPr txBox="1"/>
          <p:nvPr>
            <p:ph type="title"/>
          </p:nvPr>
        </p:nvSpPr>
        <p:spPr>
          <a:xfrm>
            <a:off x="710400" y="78900"/>
            <a:ext cx="10515600" cy="1051800"/>
          </a:xfrm>
          <a:prstGeom prst="rect">
            <a:avLst/>
          </a:prstGeom>
          <a:noFill/>
          <a:ln>
            <a:noFill/>
          </a:ln>
        </p:spPr>
        <p:txBody>
          <a:bodyPr anchorCtr="0" anchor="ctr" bIns="45700" lIns="91425" spcFirstLastPara="1" rIns="91425" wrap="square" tIns="45700">
            <a:noAutofit/>
          </a:bodyPr>
          <a:lstStyle/>
          <a:p>
            <a:pPr indent="0" lvl="0" marL="0" rtl="0" algn="l">
              <a:lnSpc>
                <a:spcPct val="90000"/>
              </a:lnSpc>
              <a:spcBef>
                <a:spcPts val="0"/>
              </a:spcBef>
              <a:spcAft>
                <a:spcPts val="0"/>
              </a:spcAft>
              <a:buClr>
                <a:srgbClr val="00B0F0"/>
              </a:buClr>
              <a:buSzPts val="4400"/>
              <a:buFont typeface="Arial"/>
              <a:buNone/>
            </a:pPr>
            <a:r>
              <a:rPr lang="en-US">
                <a:solidFill>
                  <a:srgbClr val="00B0F0"/>
                </a:solidFill>
                <a:latin typeface="Arial"/>
                <a:ea typeface="Arial"/>
                <a:cs typeface="Arial"/>
                <a:sym typeface="Arial"/>
              </a:rPr>
              <a:t>Added value from useful tools</a:t>
            </a:r>
            <a:endParaRPr/>
          </a:p>
        </p:txBody>
      </p:sp>
      <p:sp>
        <p:nvSpPr>
          <p:cNvPr id="194" name="Google Shape;194;p15"/>
          <p:cNvSpPr txBox="1"/>
          <p:nvPr>
            <p:ph idx="1" type="body"/>
          </p:nvPr>
        </p:nvSpPr>
        <p:spPr>
          <a:xfrm>
            <a:off x="5659075" y="3668925"/>
            <a:ext cx="2527500" cy="9426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Curious  </a:t>
            </a:r>
            <a:r>
              <a:rPr lang="en-US" sz="1200">
                <a:solidFill>
                  <a:srgbClr val="FFFFFF"/>
                </a:solidFill>
                <a:latin typeface="Arial"/>
                <a:ea typeface="Arial"/>
                <a:cs typeface="Arial"/>
                <a:sym typeface="Arial"/>
              </a:rPr>
              <a:t>- I’m starting to question the received wisdom and exploring alternative approaches and science.</a:t>
            </a:r>
            <a:endParaRPr>
              <a:latin typeface="Arial"/>
              <a:ea typeface="Arial"/>
              <a:cs typeface="Arial"/>
              <a:sym typeface="Arial"/>
            </a:endParaRPr>
          </a:p>
        </p:txBody>
      </p:sp>
      <p:sp>
        <p:nvSpPr>
          <p:cNvPr id="195" name="Google Shape;195;p15"/>
          <p:cNvSpPr txBox="1"/>
          <p:nvPr>
            <p:ph idx="1" type="body"/>
          </p:nvPr>
        </p:nvSpPr>
        <p:spPr>
          <a:xfrm>
            <a:off x="935425" y="4793550"/>
            <a:ext cx="23604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TrainingPeaks Noob </a:t>
            </a:r>
            <a:r>
              <a:rPr lang="en-US" sz="1200">
                <a:solidFill>
                  <a:srgbClr val="FFFFFF"/>
                </a:solidFill>
                <a:latin typeface="Arial"/>
                <a:ea typeface="Arial"/>
                <a:cs typeface="Arial"/>
                <a:sym typeface="Arial"/>
              </a:rPr>
              <a:t>- I just want an FTP estimate, TSS and PMC like in WKO</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cxnSp>
        <p:nvCxnSpPr>
          <p:cNvPr id="196" name="Google Shape;196;p15"/>
          <p:cNvCxnSpPr/>
          <p:nvPr/>
        </p:nvCxnSpPr>
        <p:spPr>
          <a:xfrm flipH="1">
            <a:off x="814375" y="1078225"/>
            <a:ext cx="8100" cy="5041800"/>
          </a:xfrm>
          <a:prstGeom prst="straightConnector1">
            <a:avLst/>
          </a:prstGeom>
          <a:noFill/>
          <a:ln cap="flat" cmpd="sng" w="9525">
            <a:solidFill>
              <a:schemeClr val="dk2"/>
            </a:solidFill>
            <a:prstDash val="solid"/>
            <a:round/>
            <a:headEnd len="med" w="med" type="none"/>
            <a:tailEnd len="med" w="med" type="none"/>
          </a:ln>
        </p:spPr>
      </p:cxnSp>
      <p:cxnSp>
        <p:nvCxnSpPr>
          <p:cNvPr id="197" name="Google Shape;197;p15"/>
          <p:cNvCxnSpPr/>
          <p:nvPr/>
        </p:nvCxnSpPr>
        <p:spPr>
          <a:xfrm flipH="1">
            <a:off x="822975" y="6108850"/>
            <a:ext cx="11079000" cy="2100"/>
          </a:xfrm>
          <a:prstGeom prst="straightConnector1">
            <a:avLst/>
          </a:prstGeom>
          <a:noFill/>
          <a:ln cap="flat" cmpd="sng" w="9525">
            <a:solidFill>
              <a:schemeClr val="dk2"/>
            </a:solidFill>
            <a:prstDash val="solid"/>
            <a:round/>
            <a:headEnd len="med" w="med" type="none"/>
            <a:tailEnd len="med" w="med" type="none"/>
          </a:ln>
        </p:spPr>
      </p:cxnSp>
      <p:sp>
        <p:nvSpPr>
          <p:cNvPr id="198" name="Google Shape;198;p15"/>
          <p:cNvSpPr txBox="1"/>
          <p:nvPr>
            <p:ph type="title"/>
          </p:nvPr>
        </p:nvSpPr>
        <p:spPr>
          <a:xfrm rot="-5400000">
            <a:off x="-830150" y="292510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Expertise</a:t>
            </a:r>
            <a:endParaRPr sz="2000"/>
          </a:p>
        </p:txBody>
      </p:sp>
      <p:sp>
        <p:nvSpPr>
          <p:cNvPr id="199" name="Google Shape;199;p15"/>
          <p:cNvSpPr txBox="1"/>
          <p:nvPr>
            <p:ph type="title"/>
          </p:nvPr>
        </p:nvSpPr>
        <p:spPr>
          <a:xfrm>
            <a:off x="4704100" y="610885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Time Spent Learning</a:t>
            </a:r>
            <a:endParaRPr sz="2000"/>
          </a:p>
        </p:txBody>
      </p:sp>
      <p:cxnSp>
        <p:nvCxnSpPr>
          <p:cNvPr id="200" name="Google Shape;200;p15"/>
          <p:cNvCxnSpPr/>
          <p:nvPr/>
        </p:nvCxnSpPr>
        <p:spPr>
          <a:xfrm flipH="1" rot="10800000">
            <a:off x="840700" y="5748200"/>
            <a:ext cx="1008900" cy="362700"/>
          </a:xfrm>
          <a:prstGeom prst="straightConnector1">
            <a:avLst/>
          </a:prstGeom>
          <a:noFill/>
          <a:ln cap="flat" cmpd="sng" w="9525">
            <a:solidFill>
              <a:schemeClr val="dk2"/>
            </a:solidFill>
            <a:prstDash val="solid"/>
            <a:round/>
            <a:headEnd len="med" w="med" type="none"/>
            <a:tailEnd len="med" w="med" type="none"/>
          </a:ln>
        </p:spPr>
      </p:cxnSp>
      <p:cxnSp>
        <p:nvCxnSpPr>
          <p:cNvPr id="201" name="Google Shape;201;p15"/>
          <p:cNvCxnSpPr/>
          <p:nvPr/>
        </p:nvCxnSpPr>
        <p:spPr>
          <a:xfrm flipH="1" rot="10800000">
            <a:off x="1849600" y="5753000"/>
            <a:ext cx="947100" cy="3900"/>
          </a:xfrm>
          <a:prstGeom prst="straightConnector1">
            <a:avLst/>
          </a:prstGeom>
          <a:noFill/>
          <a:ln cap="flat" cmpd="sng" w="9525">
            <a:solidFill>
              <a:schemeClr val="dk2"/>
            </a:solidFill>
            <a:prstDash val="solid"/>
            <a:round/>
            <a:headEnd len="med" w="med" type="none"/>
            <a:tailEnd len="med" w="med" type="none"/>
          </a:ln>
        </p:spPr>
      </p:cxnSp>
      <p:sp>
        <p:nvSpPr>
          <p:cNvPr id="202" name="Google Shape;202;p15"/>
          <p:cNvSpPr txBox="1"/>
          <p:nvPr>
            <p:ph idx="1" type="body"/>
          </p:nvPr>
        </p:nvSpPr>
        <p:spPr>
          <a:xfrm>
            <a:off x="1357275" y="4050225"/>
            <a:ext cx="1678500" cy="673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LEARN ABOUT GC USER INTERFACE &amp; TERMINOLOGY</a:t>
            </a:r>
            <a:endParaRPr>
              <a:solidFill>
                <a:srgbClr val="E06666"/>
              </a:solidFill>
              <a:latin typeface="Arial"/>
              <a:ea typeface="Arial"/>
              <a:cs typeface="Arial"/>
              <a:sym typeface="Arial"/>
            </a:endParaRPr>
          </a:p>
        </p:txBody>
      </p:sp>
      <p:sp>
        <p:nvSpPr>
          <p:cNvPr id="203" name="Google Shape;203;p15"/>
          <p:cNvSpPr txBox="1"/>
          <p:nvPr>
            <p:ph idx="1" type="body"/>
          </p:nvPr>
        </p:nvSpPr>
        <p:spPr>
          <a:xfrm>
            <a:off x="3493850" y="4449125"/>
            <a:ext cx="21582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Aerolaber  </a:t>
            </a:r>
            <a:r>
              <a:rPr lang="en-US" sz="1200">
                <a:solidFill>
                  <a:srgbClr val="FFFFFF"/>
                </a:solidFill>
                <a:latin typeface="Arial"/>
                <a:ea typeface="Arial"/>
                <a:cs typeface="Arial"/>
                <a:sym typeface="Arial"/>
              </a:rPr>
              <a:t>- I just use Aerolab to fine-tune my TT bike position &amp; equipment</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204" name="Google Shape;204;p15"/>
          <p:cNvSpPr txBox="1"/>
          <p:nvPr>
            <p:ph idx="1" type="body"/>
          </p:nvPr>
        </p:nvSpPr>
        <p:spPr>
          <a:xfrm>
            <a:off x="3395813" y="3899050"/>
            <a:ext cx="2360400" cy="673800"/>
          </a:xfrm>
          <a:prstGeom prst="rect">
            <a:avLst/>
          </a:prstGeom>
          <a:noFill/>
          <a:ln>
            <a:noFill/>
          </a:ln>
        </p:spPr>
        <p:txBody>
          <a:bodyPr anchorCtr="0" anchor="t" bIns="45700" lIns="91425" spcFirstLastPara="1" rIns="91425" wrap="square" tIns="45700">
            <a:noAutofit/>
          </a:bodyPr>
          <a:lstStyle/>
          <a:p>
            <a:pPr indent="0" lvl="0" marL="0" rtl="0" algn="ctr">
              <a:spcBef>
                <a:spcPts val="1000"/>
              </a:spcBef>
              <a:spcAft>
                <a:spcPts val="0"/>
              </a:spcAft>
              <a:buClr>
                <a:schemeClr val="dk1"/>
              </a:buClr>
              <a:buSzPts val="1100"/>
              <a:buFont typeface="Arial"/>
              <a:buNone/>
            </a:pPr>
            <a:r>
              <a:rPr b="1" lang="en-US" sz="1200">
                <a:solidFill>
                  <a:srgbClr val="E06666"/>
                </a:solidFill>
                <a:latin typeface="Arial"/>
                <a:ea typeface="Arial"/>
                <a:cs typeface="Arial"/>
                <a:sym typeface="Arial"/>
              </a:rPr>
              <a:t>SPECIFIC USE-CASES AND WORKFLOWS</a:t>
            </a:r>
            <a:endParaRPr>
              <a:solidFill>
                <a:srgbClr val="E06666"/>
              </a:solidFill>
              <a:latin typeface="Arial"/>
              <a:ea typeface="Arial"/>
              <a:cs typeface="Arial"/>
              <a:sym typeface="Arial"/>
            </a:endParaRPr>
          </a:p>
          <a:p>
            <a:pPr indent="0" lvl="0" marL="0" rtl="0" algn="ctr">
              <a:lnSpc>
                <a:spcPct val="90000"/>
              </a:lnSpc>
              <a:spcBef>
                <a:spcPts val="1000"/>
              </a:spcBef>
              <a:spcAft>
                <a:spcPts val="0"/>
              </a:spcAft>
              <a:buNone/>
            </a:pPr>
            <a:r>
              <a:t/>
            </a:r>
            <a:endParaRPr b="1" sz="1200">
              <a:solidFill>
                <a:srgbClr val="E06666"/>
              </a:solidFill>
              <a:latin typeface="Arial"/>
              <a:ea typeface="Arial"/>
              <a:cs typeface="Arial"/>
              <a:sym typeface="Arial"/>
            </a:endParaRPr>
          </a:p>
        </p:txBody>
      </p:sp>
      <p:cxnSp>
        <p:nvCxnSpPr>
          <p:cNvPr id="205" name="Google Shape;205;p15"/>
          <p:cNvCxnSpPr/>
          <p:nvPr/>
        </p:nvCxnSpPr>
        <p:spPr>
          <a:xfrm flipH="1" rot="10800000">
            <a:off x="2796700" y="5394200"/>
            <a:ext cx="1008900" cy="362700"/>
          </a:xfrm>
          <a:prstGeom prst="straightConnector1">
            <a:avLst/>
          </a:prstGeom>
          <a:noFill/>
          <a:ln cap="flat" cmpd="sng" w="9525">
            <a:solidFill>
              <a:schemeClr val="dk2"/>
            </a:solidFill>
            <a:prstDash val="solid"/>
            <a:round/>
            <a:headEnd len="med" w="med" type="none"/>
            <a:tailEnd len="med" w="med" type="none"/>
          </a:ln>
        </p:spPr>
      </p:cxnSp>
      <p:cxnSp>
        <p:nvCxnSpPr>
          <p:cNvPr id="206" name="Google Shape;206;p15"/>
          <p:cNvCxnSpPr/>
          <p:nvPr/>
        </p:nvCxnSpPr>
        <p:spPr>
          <a:xfrm flipH="1" rot="10800000">
            <a:off x="3805600" y="5394200"/>
            <a:ext cx="947100" cy="3900"/>
          </a:xfrm>
          <a:prstGeom prst="straightConnector1">
            <a:avLst/>
          </a:prstGeom>
          <a:noFill/>
          <a:ln cap="flat" cmpd="sng" w="9525">
            <a:solidFill>
              <a:schemeClr val="dk2"/>
            </a:solidFill>
            <a:prstDash val="solid"/>
            <a:round/>
            <a:headEnd len="med" w="med" type="none"/>
            <a:tailEnd len="med" w="med" type="none"/>
          </a:ln>
        </p:spPr>
      </p:cxnSp>
      <p:cxnSp>
        <p:nvCxnSpPr>
          <p:cNvPr id="207" name="Google Shape;207;p15"/>
          <p:cNvCxnSpPr/>
          <p:nvPr/>
        </p:nvCxnSpPr>
        <p:spPr>
          <a:xfrm flipH="1" rot="10800000">
            <a:off x="4729450" y="4449014"/>
            <a:ext cx="1063800" cy="942600"/>
          </a:xfrm>
          <a:prstGeom prst="straightConnector1">
            <a:avLst/>
          </a:prstGeom>
          <a:noFill/>
          <a:ln cap="flat" cmpd="sng" w="9525">
            <a:solidFill>
              <a:schemeClr val="dk2"/>
            </a:solidFill>
            <a:prstDash val="solid"/>
            <a:round/>
            <a:headEnd len="med" w="med" type="none"/>
            <a:tailEnd len="med" w="med" type="none"/>
          </a:ln>
        </p:spPr>
      </p:cxnSp>
      <p:cxnSp>
        <p:nvCxnSpPr>
          <p:cNvPr id="208" name="Google Shape;208;p15"/>
          <p:cNvCxnSpPr/>
          <p:nvPr/>
        </p:nvCxnSpPr>
        <p:spPr>
          <a:xfrm flipH="1" rot="10800000">
            <a:off x="5798100" y="3889625"/>
            <a:ext cx="1541400" cy="559500"/>
          </a:xfrm>
          <a:prstGeom prst="straightConnector1">
            <a:avLst/>
          </a:prstGeom>
          <a:noFill/>
          <a:ln cap="flat" cmpd="sng" w="9525">
            <a:solidFill>
              <a:schemeClr val="dk2"/>
            </a:solidFill>
            <a:prstDash val="solid"/>
            <a:round/>
            <a:headEnd len="med" w="med" type="none"/>
            <a:tailEnd len="med" w="med" type="none"/>
          </a:ln>
        </p:spPr>
      </p:cxnSp>
      <p:sp>
        <p:nvSpPr>
          <p:cNvPr id="209" name="Google Shape;209;p15"/>
          <p:cNvSpPr txBox="1"/>
          <p:nvPr>
            <p:ph idx="1" type="body"/>
          </p:nvPr>
        </p:nvSpPr>
        <p:spPr>
          <a:xfrm>
            <a:off x="5980750" y="2931638"/>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LEARN ABOUT BANISTER, CP, W’BAL, BASIC PHYSIOLOGY</a:t>
            </a:r>
            <a:endParaRPr>
              <a:solidFill>
                <a:srgbClr val="E06666"/>
              </a:solidFill>
              <a:latin typeface="Arial"/>
              <a:ea typeface="Arial"/>
              <a:cs typeface="Arial"/>
              <a:sym typeface="Arial"/>
            </a:endParaRPr>
          </a:p>
        </p:txBody>
      </p:sp>
      <p:cxnSp>
        <p:nvCxnSpPr>
          <p:cNvPr id="210" name="Google Shape;210;p15"/>
          <p:cNvCxnSpPr/>
          <p:nvPr/>
        </p:nvCxnSpPr>
        <p:spPr>
          <a:xfrm flipH="1" rot="10800000">
            <a:off x="7358550" y="2984650"/>
            <a:ext cx="1200000" cy="914400"/>
          </a:xfrm>
          <a:prstGeom prst="straightConnector1">
            <a:avLst/>
          </a:prstGeom>
          <a:noFill/>
          <a:ln cap="flat" cmpd="sng" w="9525">
            <a:solidFill>
              <a:schemeClr val="dk2"/>
            </a:solidFill>
            <a:prstDash val="solid"/>
            <a:round/>
            <a:headEnd len="med" w="med" type="none"/>
            <a:tailEnd len="med" w="med" type="none"/>
          </a:ln>
        </p:spPr>
      </p:cxnSp>
      <p:cxnSp>
        <p:nvCxnSpPr>
          <p:cNvPr id="211" name="Google Shape;211;p15"/>
          <p:cNvCxnSpPr/>
          <p:nvPr/>
        </p:nvCxnSpPr>
        <p:spPr>
          <a:xfrm flipH="1" rot="10800000">
            <a:off x="8558550" y="2765650"/>
            <a:ext cx="1000200" cy="219000"/>
          </a:xfrm>
          <a:prstGeom prst="straightConnector1">
            <a:avLst/>
          </a:prstGeom>
          <a:noFill/>
          <a:ln cap="flat" cmpd="sng" w="9525">
            <a:solidFill>
              <a:schemeClr val="dk2"/>
            </a:solidFill>
            <a:prstDash val="solid"/>
            <a:round/>
            <a:headEnd len="med" w="med" type="none"/>
            <a:tailEnd len="med" w="med" type="none"/>
          </a:ln>
        </p:spPr>
      </p:cxnSp>
      <p:cxnSp>
        <p:nvCxnSpPr>
          <p:cNvPr id="212" name="Google Shape;212;p15"/>
          <p:cNvCxnSpPr/>
          <p:nvPr/>
        </p:nvCxnSpPr>
        <p:spPr>
          <a:xfrm flipH="1" rot="10800000">
            <a:off x="9558825" y="984400"/>
            <a:ext cx="2076600" cy="1790700"/>
          </a:xfrm>
          <a:prstGeom prst="straightConnector1">
            <a:avLst/>
          </a:prstGeom>
          <a:noFill/>
          <a:ln cap="flat" cmpd="sng" w="9525">
            <a:solidFill>
              <a:schemeClr val="dk2"/>
            </a:solidFill>
            <a:prstDash val="solid"/>
            <a:round/>
            <a:headEnd len="med" w="med" type="none"/>
            <a:tailEnd len="med" w="med" type="none"/>
          </a:ln>
        </p:spPr>
      </p:cxnSp>
      <p:sp>
        <p:nvSpPr>
          <p:cNvPr id="213" name="Google Shape;213;p15"/>
          <p:cNvSpPr txBox="1"/>
          <p:nvPr>
            <p:ph idx="1" type="body"/>
          </p:nvPr>
        </p:nvSpPr>
        <p:spPr>
          <a:xfrm>
            <a:off x="7916550" y="2724250"/>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FOLLOW THE LITERATURE</a:t>
            </a:r>
            <a:endParaRPr b="1" sz="1200">
              <a:solidFill>
                <a:srgbClr val="E06666"/>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solidFill>
                <a:srgbClr val="E06666"/>
              </a:solidFill>
              <a:latin typeface="Arial"/>
              <a:ea typeface="Arial"/>
              <a:cs typeface="Arial"/>
              <a:sym typeface="Arial"/>
            </a:endParaRPr>
          </a:p>
        </p:txBody>
      </p:sp>
      <p:sp>
        <p:nvSpPr>
          <p:cNvPr id="214" name="Google Shape;214;p15"/>
          <p:cNvSpPr txBox="1"/>
          <p:nvPr>
            <p:ph idx="1" type="body"/>
          </p:nvPr>
        </p:nvSpPr>
        <p:spPr>
          <a:xfrm>
            <a:off x="9863625" y="2124175"/>
            <a:ext cx="2017500" cy="631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ORIGINAL RESEARCH &amp; HYPOTHESIS TESTING</a:t>
            </a:r>
            <a:endParaRPr>
              <a:solidFill>
                <a:srgbClr val="E06666"/>
              </a:solidFill>
              <a:latin typeface="Arial"/>
              <a:ea typeface="Arial"/>
              <a:cs typeface="Arial"/>
              <a:sym typeface="Arial"/>
            </a:endParaRPr>
          </a:p>
        </p:txBody>
      </p:sp>
      <p:sp>
        <p:nvSpPr>
          <p:cNvPr id="215" name="Google Shape;215;p15"/>
          <p:cNvSpPr txBox="1"/>
          <p:nvPr>
            <p:ph idx="1" type="body"/>
          </p:nvPr>
        </p:nvSpPr>
        <p:spPr>
          <a:xfrm>
            <a:off x="9568275" y="2627763"/>
            <a:ext cx="24678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Scientist  </a:t>
            </a:r>
            <a:r>
              <a:rPr lang="en-US" sz="1200">
                <a:solidFill>
                  <a:srgbClr val="FFFFFF"/>
                </a:solidFill>
                <a:latin typeface="Arial"/>
                <a:ea typeface="Arial"/>
                <a:cs typeface="Arial"/>
                <a:sym typeface="Arial"/>
              </a:rPr>
              <a:t>- Creating new models and concepts- see GC as a platform to publicise and gather feedback</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216" name="Google Shape;216;p15"/>
          <p:cNvSpPr txBox="1"/>
          <p:nvPr>
            <p:ph idx="1" type="body"/>
          </p:nvPr>
        </p:nvSpPr>
        <p:spPr>
          <a:xfrm>
            <a:off x="1047775" y="5753000"/>
            <a:ext cx="23010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HAPPY IN IGNORANCE</a:t>
            </a:r>
            <a:endParaRPr>
              <a:solidFill>
                <a:srgbClr val="FFFFFF"/>
              </a:solidFill>
              <a:latin typeface="Arial"/>
              <a:ea typeface="Arial"/>
              <a:cs typeface="Arial"/>
              <a:sym typeface="Arial"/>
            </a:endParaRPr>
          </a:p>
        </p:txBody>
      </p:sp>
      <p:sp>
        <p:nvSpPr>
          <p:cNvPr id="217" name="Google Shape;217;p15"/>
          <p:cNvSpPr txBox="1"/>
          <p:nvPr>
            <p:ph idx="1" type="body"/>
          </p:nvPr>
        </p:nvSpPr>
        <p:spPr>
          <a:xfrm>
            <a:off x="3573550" y="5753000"/>
            <a:ext cx="23010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OPEN TO LEARNING</a:t>
            </a:r>
            <a:endParaRPr>
              <a:solidFill>
                <a:srgbClr val="FFFFFF"/>
              </a:solidFill>
              <a:latin typeface="Arial"/>
              <a:ea typeface="Arial"/>
              <a:cs typeface="Arial"/>
              <a:sym typeface="Arial"/>
            </a:endParaRPr>
          </a:p>
        </p:txBody>
      </p:sp>
      <p:sp>
        <p:nvSpPr>
          <p:cNvPr id="218" name="Google Shape;218;p15"/>
          <p:cNvSpPr txBox="1"/>
          <p:nvPr>
            <p:ph idx="1" type="body"/>
          </p:nvPr>
        </p:nvSpPr>
        <p:spPr>
          <a:xfrm>
            <a:off x="5992900" y="5753000"/>
            <a:ext cx="19236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ENJOY LEARNING</a:t>
            </a:r>
            <a:endParaRPr>
              <a:solidFill>
                <a:srgbClr val="FFFFFF"/>
              </a:solidFill>
              <a:latin typeface="Arial"/>
              <a:ea typeface="Arial"/>
              <a:cs typeface="Arial"/>
              <a:sym typeface="Arial"/>
            </a:endParaRPr>
          </a:p>
        </p:txBody>
      </p:sp>
      <p:sp>
        <p:nvSpPr>
          <p:cNvPr id="219" name="Google Shape;219;p15"/>
          <p:cNvSpPr txBox="1"/>
          <p:nvPr>
            <p:ph idx="1" type="body"/>
          </p:nvPr>
        </p:nvSpPr>
        <p:spPr>
          <a:xfrm>
            <a:off x="8625625" y="5753000"/>
            <a:ext cx="27741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DEVELOPING &amp; TESTING IDEAS</a:t>
            </a:r>
            <a:endParaRPr>
              <a:solidFill>
                <a:srgbClr val="FFFFFF"/>
              </a:solidFill>
              <a:latin typeface="Arial"/>
              <a:ea typeface="Arial"/>
              <a:cs typeface="Arial"/>
              <a:sym typeface="Arial"/>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24" name="Shape 224"/>
        <p:cNvGrpSpPr/>
        <p:nvPr/>
      </p:nvGrpSpPr>
      <p:grpSpPr>
        <a:xfrm>
          <a:off x="0" y="0"/>
          <a:ext cx="0" cy="0"/>
          <a:chOff x="0" y="0"/>
          <a:chExt cx="0" cy="0"/>
        </a:xfrm>
      </p:grpSpPr>
      <p:cxnSp>
        <p:nvCxnSpPr>
          <p:cNvPr id="225" name="Google Shape;225;p16"/>
          <p:cNvCxnSpPr/>
          <p:nvPr/>
        </p:nvCxnSpPr>
        <p:spPr>
          <a:xfrm flipH="1" rot="10800000">
            <a:off x="5798100" y="3889625"/>
            <a:ext cx="1541400" cy="559500"/>
          </a:xfrm>
          <a:prstGeom prst="straightConnector1">
            <a:avLst/>
          </a:prstGeom>
          <a:noFill/>
          <a:ln cap="flat" cmpd="sng" w="9525">
            <a:solidFill>
              <a:schemeClr val="dk2"/>
            </a:solidFill>
            <a:prstDash val="solid"/>
            <a:round/>
            <a:headEnd len="med" w="med" type="none"/>
            <a:tailEnd len="med" w="med" type="none"/>
          </a:ln>
        </p:spPr>
      </p:cxnSp>
      <p:grpSp>
        <p:nvGrpSpPr>
          <p:cNvPr id="226" name="Google Shape;226;p16"/>
          <p:cNvGrpSpPr/>
          <p:nvPr/>
        </p:nvGrpSpPr>
        <p:grpSpPr>
          <a:xfrm>
            <a:off x="840700" y="984400"/>
            <a:ext cx="10794725" cy="5126500"/>
            <a:chOff x="383500" y="984400"/>
            <a:chExt cx="10794725" cy="5126500"/>
          </a:xfrm>
        </p:grpSpPr>
        <p:cxnSp>
          <p:nvCxnSpPr>
            <p:cNvPr id="227" name="Google Shape;227;p16"/>
            <p:cNvCxnSpPr/>
            <p:nvPr/>
          </p:nvCxnSpPr>
          <p:spPr>
            <a:xfrm flipH="1" rot="10800000">
              <a:off x="383500" y="5748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28" name="Google Shape;228;p16"/>
            <p:cNvCxnSpPr/>
            <p:nvPr/>
          </p:nvCxnSpPr>
          <p:spPr>
            <a:xfrm flipH="1" rot="10800000">
              <a:off x="1392400" y="57530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nvGrpSpPr>
            <p:cNvPr id="229" name="Google Shape;229;p16"/>
            <p:cNvGrpSpPr/>
            <p:nvPr/>
          </p:nvGrpSpPr>
          <p:grpSpPr>
            <a:xfrm>
              <a:off x="2339500" y="984400"/>
              <a:ext cx="8838725" cy="4772500"/>
              <a:chOff x="2339500" y="984400"/>
              <a:chExt cx="8838725" cy="4772500"/>
            </a:xfrm>
          </p:grpSpPr>
          <p:cxnSp>
            <p:nvCxnSpPr>
              <p:cNvPr id="230" name="Google Shape;230;p16"/>
              <p:cNvCxnSpPr/>
              <p:nvPr/>
            </p:nvCxnSpPr>
            <p:spPr>
              <a:xfrm flipH="1" rot="10800000">
                <a:off x="2339500" y="5394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31" name="Google Shape;231;p16"/>
              <p:cNvCxnSpPr/>
              <p:nvPr/>
            </p:nvCxnSpPr>
            <p:spPr>
              <a:xfrm flipH="1" rot="10800000">
                <a:off x="3348400" y="53942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32" name="Google Shape;232;p16"/>
              <p:cNvCxnSpPr/>
              <p:nvPr/>
            </p:nvCxnSpPr>
            <p:spPr>
              <a:xfrm flipH="1" rot="10800000">
                <a:off x="4272250" y="4449014"/>
                <a:ext cx="1063800" cy="9426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33" name="Google Shape;233;p16"/>
              <p:cNvCxnSpPr/>
              <p:nvPr/>
            </p:nvCxnSpPr>
            <p:spPr>
              <a:xfrm flipH="1" rot="10800000">
                <a:off x="5340900" y="3889625"/>
                <a:ext cx="1541400" cy="5595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34" name="Google Shape;234;p16"/>
              <p:cNvCxnSpPr/>
              <p:nvPr/>
            </p:nvCxnSpPr>
            <p:spPr>
              <a:xfrm flipH="1" rot="10800000">
                <a:off x="6901350" y="2984650"/>
                <a:ext cx="1200000" cy="9144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35" name="Google Shape;235;p16"/>
              <p:cNvCxnSpPr/>
              <p:nvPr/>
            </p:nvCxnSpPr>
            <p:spPr>
              <a:xfrm flipH="1" rot="10800000">
                <a:off x="8101350" y="2765650"/>
                <a:ext cx="1000200" cy="2190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36" name="Google Shape;236;p16"/>
              <p:cNvCxnSpPr/>
              <p:nvPr/>
            </p:nvCxnSpPr>
            <p:spPr>
              <a:xfrm flipH="1" rot="10800000">
                <a:off x="9101625" y="984400"/>
                <a:ext cx="2076600" cy="1790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grpSp>
      <p:sp>
        <p:nvSpPr>
          <p:cNvPr id="237" name="Google Shape;237;p16"/>
          <p:cNvSpPr/>
          <p:nvPr/>
        </p:nvSpPr>
        <p:spPr>
          <a:xfrm>
            <a:off x="5827300" y="1116325"/>
            <a:ext cx="2216700" cy="5066700"/>
          </a:xfrm>
          <a:prstGeom prst="rect">
            <a:avLst/>
          </a:prstGeom>
          <a:noFill/>
          <a:ln cap="flat" cmpd="sng" w="9525">
            <a:solidFill>
              <a:srgbClr val="B7B7B7"/>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38" name="Google Shape;238;p16"/>
          <p:cNvSpPr txBox="1"/>
          <p:nvPr>
            <p:ph idx="1" type="body"/>
          </p:nvPr>
        </p:nvSpPr>
        <p:spPr>
          <a:xfrm>
            <a:off x="8031750" y="3299050"/>
            <a:ext cx="22167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Informed  </a:t>
            </a:r>
            <a:r>
              <a:rPr lang="en-US" sz="1200">
                <a:solidFill>
                  <a:srgbClr val="FFFFFF"/>
                </a:solidFill>
                <a:latin typeface="Arial"/>
                <a:ea typeface="Arial"/>
                <a:cs typeface="Arial"/>
                <a:sym typeface="Arial"/>
              </a:rPr>
              <a:t>- Following research and reading around subjects - professional practitioners and keen amateurs playing with new ideas</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239" name="Google Shape;239;p16"/>
          <p:cNvSpPr txBox="1"/>
          <p:nvPr>
            <p:ph type="title"/>
          </p:nvPr>
        </p:nvSpPr>
        <p:spPr>
          <a:xfrm>
            <a:off x="762000" y="78900"/>
            <a:ext cx="10515600" cy="1051800"/>
          </a:xfrm>
          <a:prstGeom prst="rect">
            <a:avLst/>
          </a:prstGeom>
          <a:noFill/>
          <a:ln>
            <a:noFill/>
          </a:ln>
        </p:spPr>
        <p:txBody>
          <a:bodyPr anchorCtr="0" anchor="ctr" bIns="45700" lIns="91425" spcFirstLastPara="1" rIns="91425" wrap="square" tIns="45700">
            <a:noAutofit/>
          </a:bodyPr>
          <a:lstStyle/>
          <a:p>
            <a:pPr indent="0" lvl="0" marL="0" rtl="0" algn="l">
              <a:lnSpc>
                <a:spcPct val="90000"/>
              </a:lnSpc>
              <a:spcBef>
                <a:spcPts val="0"/>
              </a:spcBef>
              <a:spcAft>
                <a:spcPts val="0"/>
              </a:spcAft>
              <a:buClr>
                <a:srgbClr val="00B0F0"/>
              </a:buClr>
              <a:buSzPts val="4400"/>
              <a:buFont typeface="Arial"/>
              <a:buNone/>
            </a:pPr>
            <a:r>
              <a:rPr lang="en-US">
                <a:solidFill>
                  <a:srgbClr val="00B0F0"/>
                </a:solidFill>
                <a:latin typeface="Arial"/>
                <a:ea typeface="Arial"/>
                <a:cs typeface="Arial"/>
                <a:sym typeface="Arial"/>
              </a:rPr>
              <a:t>Seeking deeper actionable insight</a:t>
            </a:r>
            <a:endParaRPr/>
          </a:p>
        </p:txBody>
      </p:sp>
      <p:sp>
        <p:nvSpPr>
          <p:cNvPr id="240" name="Google Shape;240;p16"/>
          <p:cNvSpPr txBox="1"/>
          <p:nvPr>
            <p:ph idx="1" type="body"/>
          </p:nvPr>
        </p:nvSpPr>
        <p:spPr>
          <a:xfrm>
            <a:off x="5659075" y="3668925"/>
            <a:ext cx="2527500" cy="9426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Curious  </a:t>
            </a:r>
            <a:r>
              <a:rPr lang="en-US" sz="1200">
                <a:solidFill>
                  <a:srgbClr val="FFFFFF"/>
                </a:solidFill>
                <a:latin typeface="Arial"/>
                <a:ea typeface="Arial"/>
                <a:cs typeface="Arial"/>
                <a:sym typeface="Arial"/>
              </a:rPr>
              <a:t>- I’m starting to question the received wisdom and exploring alternative approaches and science.</a:t>
            </a:r>
            <a:endParaRPr>
              <a:latin typeface="Arial"/>
              <a:ea typeface="Arial"/>
              <a:cs typeface="Arial"/>
              <a:sym typeface="Arial"/>
            </a:endParaRPr>
          </a:p>
        </p:txBody>
      </p:sp>
      <p:sp>
        <p:nvSpPr>
          <p:cNvPr id="241" name="Google Shape;241;p16"/>
          <p:cNvSpPr txBox="1"/>
          <p:nvPr>
            <p:ph idx="1" type="body"/>
          </p:nvPr>
        </p:nvSpPr>
        <p:spPr>
          <a:xfrm>
            <a:off x="935425" y="4793550"/>
            <a:ext cx="23604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TrainingPeaks Noob </a:t>
            </a:r>
            <a:r>
              <a:rPr lang="en-US" sz="1200">
                <a:solidFill>
                  <a:srgbClr val="FFFFFF"/>
                </a:solidFill>
                <a:latin typeface="Arial"/>
                <a:ea typeface="Arial"/>
                <a:cs typeface="Arial"/>
                <a:sym typeface="Arial"/>
              </a:rPr>
              <a:t>- I just want an FTP estimate, TSS and PMC like in WKO</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cxnSp>
        <p:nvCxnSpPr>
          <p:cNvPr id="242" name="Google Shape;242;p16"/>
          <p:cNvCxnSpPr/>
          <p:nvPr/>
        </p:nvCxnSpPr>
        <p:spPr>
          <a:xfrm flipH="1">
            <a:off x="814375" y="1078225"/>
            <a:ext cx="8100" cy="5041800"/>
          </a:xfrm>
          <a:prstGeom prst="straightConnector1">
            <a:avLst/>
          </a:prstGeom>
          <a:noFill/>
          <a:ln cap="flat" cmpd="sng" w="9525">
            <a:solidFill>
              <a:schemeClr val="dk2"/>
            </a:solidFill>
            <a:prstDash val="solid"/>
            <a:round/>
            <a:headEnd len="med" w="med" type="none"/>
            <a:tailEnd len="med" w="med" type="none"/>
          </a:ln>
        </p:spPr>
      </p:cxnSp>
      <p:cxnSp>
        <p:nvCxnSpPr>
          <p:cNvPr id="243" name="Google Shape;243;p16"/>
          <p:cNvCxnSpPr/>
          <p:nvPr/>
        </p:nvCxnSpPr>
        <p:spPr>
          <a:xfrm flipH="1">
            <a:off x="822975" y="6108850"/>
            <a:ext cx="11079000" cy="2100"/>
          </a:xfrm>
          <a:prstGeom prst="straightConnector1">
            <a:avLst/>
          </a:prstGeom>
          <a:noFill/>
          <a:ln cap="flat" cmpd="sng" w="9525">
            <a:solidFill>
              <a:schemeClr val="dk2"/>
            </a:solidFill>
            <a:prstDash val="solid"/>
            <a:round/>
            <a:headEnd len="med" w="med" type="none"/>
            <a:tailEnd len="med" w="med" type="none"/>
          </a:ln>
        </p:spPr>
      </p:cxnSp>
      <p:sp>
        <p:nvSpPr>
          <p:cNvPr id="244" name="Google Shape;244;p16"/>
          <p:cNvSpPr txBox="1"/>
          <p:nvPr>
            <p:ph type="title"/>
          </p:nvPr>
        </p:nvSpPr>
        <p:spPr>
          <a:xfrm rot="-5400000">
            <a:off x="-830150" y="292510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Expertise</a:t>
            </a:r>
            <a:endParaRPr sz="2000"/>
          </a:p>
        </p:txBody>
      </p:sp>
      <p:sp>
        <p:nvSpPr>
          <p:cNvPr id="245" name="Google Shape;245;p16"/>
          <p:cNvSpPr txBox="1"/>
          <p:nvPr>
            <p:ph type="title"/>
          </p:nvPr>
        </p:nvSpPr>
        <p:spPr>
          <a:xfrm>
            <a:off x="4704100" y="610885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Time Spent Learning</a:t>
            </a:r>
            <a:endParaRPr sz="2000"/>
          </a:p>
        </p:txBody>
      </p:sp>
      <p:sp>
        <p:nvSpPr>
          <p:cNvPr id="246" name="Google Shape;246;p16"/>
          <p:cNvSpPr txBox="1"/>
          <p:nvPr>
            <p:ph idx="1" type="body"/>
          </p:nvPr>
        </p:nvSpPr>
        <p:spPr>
          <a:xfrm>
            <a:off x="1357275" y="4050225"/>
            <a:ext cx="1678500" cy="673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LEARN ABOUT GC USER INTERFACE &amp; TERMINOLOGY</a:t>
            </a:r>
            <a:endParaRPr>
              <a:solidFill>
                <a:srgbClr val="E06666"/>
              </a:solidFill>
              <a:latin typeface="Arial"/>
              <a:ea typeface="Arial"/>
              <a:cs typeface="Arial"/>
              <a:sym typeface="Arial"/>
            </a:endParaRPr>
          </a:p>
        </p:txBody>
      </p:sp>
      <p:sp>
        <p:nvSpPr>
          <p:cNvPr id="247" name="Google Shape;247;p16"/>
          <p:cNvSpPr txBox="1"/>
          <p:nvPr>
            <p:ph idx="1" type="body"/>
          </p:nvPr>
        </p:nvSpPr>
        <p:spPr>
          <a:xfrm>
            <a:off x="3493850" y="4449125"/>
            <a:ext cx="21582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Aerolaber  </a:t>
            </a:r>
            <a:r>
              <a:rPr lang="en-US" sz="1200">
                <a:solidFill>
                  <a:srgbClr val="FFFFFF"/>
                </a:solidFill>
                <a:latin typeface="Arial"/>
                <a:ea typeface="Arial"/>
                <a:cs typeface="Arial"/>
                <a:sym typeface="Arial"/>
              </a:rPr>
              <a:t>- I just use Aerolab to fine-tune my TT bike position &amp; equipment</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248" name="Google Shape;248;p16"/>
          <p:cNvSpPr txBox="1"/>
          <p:nvPr>
            <p:ph idx="1" type="body"/>
          </p:nvPr>
        </p:nvSpPr>
        <p:spPr>
          <a:xfrm>
            <a:off x="3395813" y="3899050"/>
            <a:ext cx="2360400" cy="673800"/>
          </a:xfrm>
          <a:prstGeom prst="rect">
            <a:avLst/>
          </a:prstGeom>
          <a:noFill/>
          <a:ln>
            <a:noFill/>
          </a:ln>
        </p:spPr>
        <p:txBody>
          <a:bodyPr anchorCtr="0" anchor="t" bIns="45700" lIns="91425" spcFirstLastPara="1" rIns="91425" wrap="square" tIns="45700">
            <a:noAutofit/>
          </a:bodyPr>
          <a:lstStyle/>
          <a:p>
            <a:pPr indent="0" lvl="0" marL="0" rtl="0" algn="ctr">
              <a:spcBef>
                <a:spcPts val="1000"/>
              </a:spcBef>
              <a:spcAft>
                <a:spcPts val="0"/>
              </a:spcAft>
              <a:buClr>
                <a:schemeClr val="dk1"/>
              </a:buClr>
              <a:buSzPts val="1100"/>
              <a:buFont typeface="Arial"/>
              <a:buNone/>
            </a:pPr>
            <a:r>
              <a:rPr b="1" lang="en-US" sz="1200">
                <a:solidFill>
                  <a:srgbClr val="E06666"/>
                </a:solidFill>
                <a:latin typeface="Arial"/>
                <a:ea typeface="Arial"/>
                <a:cs typeface="Arial"/>
                <a:sym typeface="Arial"/>
              </a:rPr>
              <a:t>SPECIFIC USE-CASES AND WORKFLOWS</a:t>
            </a:r>
            <a:endParaRPr>
              <a:solidFill>
                <a:srgbClr val="E06666"/>
              </a:solidFill>
              <a:latin typeface="Arial"/>
              <a:ea typeface="Arial"/>
              <a:cs typeface="Arial"/>
              <a:sym typeface="Arial"/>
            </a:endParaRPr>
          </a:p>
          <a:p>
            <a:pPr indent="0" lvl="0" marL="0" rtl="0" algn="ctr">
              <a:lnSpc>
                <a:spcPct val="90000"/>
              </a:lnSpc>
              <a:spcBef>
                <a:spcPts val="1000"/>
              </a:spcBef>
              <a:spcAft>
                <a:spcPts val="0"/>
              </a:spcAft>
              <a:buNone/>
            </a:pPr>
            <a:r>
              <a:t/>
            </a:r>
            <a:endParaRPr b="1" sz="1200">
              <a:solidFill>
                <a:srgbClr val="E06666"/>
              </a:solidFill>
              <a:latin typeface="Arial"/>
              <a:ea typeface="Arial"/>
              <a:cs typeface="Arial"/>
              <a:sym typeface="Arial"/>
            </a:endParaRPr>
          </a:p>
        </p:txBody>
      </p:sp>
      <p:sp>
        <p:nvSpPr>
          <p:cNvPr id="249" name="Google Shape;249;p16"/>
          <p:cNvSpPr txBox="1"/>
          <p:nvPr>
            <p:ph idx="1" type="body"/>
          </p:nvPr>
        </p:nvSpPr>
        <p:spPr>
          <a:xfrm>
            <a:off x="5980750" y="2931638"/>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LEARN ABOUT BANISTER, CP, W’BAL, BASIC PHYSIOLOGY</a:t>
            </a:r>
            <a:endParaRPr>
              <a:solidFill>
                <a:srgbClr val="E06666"/>
              </a:solidFill>
              <a:latin typeface="Arial"/>
              <a:ea typeface="Arial"/>
              <a:cs typeface="Arial"/>
              <a:sym typeface="Arial"/>
            </a:endParaRPr>
          </a:p>
        </p:txBody>
      </p:sp>
      <p:cxnSp>
        <p:nvCxnSpPr>
          <p:cNvPr id="250" name="Google Shape;250;p16"/>
          <p:cNvCxnSpPr/>
          <p:nvPr/>
        </p:nvCxnSpPr>
        <p:spPr>
          <a:xfrm flipH="1" rot="10800000">
            <a:off x="7358550" y="2984650"/>
            <a:ext cx="1200000" cy="914400"/>
          </a:xfrm>
          <a:prstGeom prst="straightConnector1">
            <a:avLst/>
          </a:prstGeom>
          <a:noFill/>
          <a:ln cap="flat" cmpd="sng" w="9525">
            <a:solidFill>
              <a:schemeClr val="dk2"/>
            </a:solidFill>
            <a:prstDash val="solid"/>
            <a:round/>
            <a:headEnd len="med" w="med" type="none"/>
            <a:tailEnd len="med" w="med" type="none"/>
          </a:ln>
        </p:spPr>
      </p:cxnSp>
      <p:cxnSp>
        <p:nvCxnSpPr>
          <p:cNvPr id="251" name="Google Shape;251;p16"/>
          <p:cNvCxnSpPr/>
          <p:nvPr/>
        </p:nvCxnSpPr>
        <p:spPr>
          <a:xfrm flipH="1" rot="10800000">
            <a:off x="8558550" y="2765650"/>
            <a:ext cx="1000200" cy="219000"/>
          </a:xfrm>
          <a:prstGeom prst="straightConnector1">
            <a:avLst/>
          </a:prstGeom>
          <a:noFill/>
          <a:ln cap="flat" cmpd="sng" w="9525">
            <a:solidFill>
              <a:schemeClr val="dk2"/>
            </a:solidFill>
            <a:prstDash val="solid"/>
            <a:round/>
            <a:headEnd len="med" w="med" type="none"/>
            <a:tailEnd len="med" w="med" type="none"/>
          </a:ln>
        </p:spPr>
      </p:cxnSp>
      <p:sp>
        <p:nvSpPr>
          <p:cNvPr id="252" name="Google Shape;252;p16"/>
          <p:cNvSpPr txBox="1"/>
          <p:nvPr>
            <p:ph idx="1" type="body"/>
          </p:nvPr>
        </p:nvSpPr>
        <p:spPr>
          <a:xfrm>
            <a:off x="7916550" y="2724250"/>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FOLLOW THE LITERATURE</a:t>
            </a:r>
            <a:endParaRPr b="1" sz="1200">
              <a:solidFill>
                <a:srgbClr val="E06666"/>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solidFill>
                <a:srgbClr val="E06666"/>
              </a:solidFill>
              <a:latin typeface="Arial"/>
              <a:ea typeface="Arial"/>
              <a:cs typeface="Arial"/>
              <a:sym typeface="Arial"/>
            </a:endParaRPr>
          </a:p>
        </p:txBody>
      </p:sp>
      <p:sp>
        <p:nvSpPr>
          <p:cNvPr id="253" name="Google Shape;253;p16"/>
          <p:cNvSpPr txBox="1"/>
          <p:nvPr>
            <p:ph idx="1" type="body"/>
          </p:nvPr>
        </p:nvSpPr>
        <p:spPr>
          <a:xfrm>
            <a:off x="9863625" y="2124175"/>
            <a:ext cx="2017500" cy="631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ORIGINAL RESEARCH &amp; HYPOTHESIS TESTING</a:t>
            </a:r>
            <a:endParaRPr>
              <a:solidFill>
                <a:srgbClr val="E06666"/>
              </a:solidFill>
              <a:latin typeface="Arial"/>
              <a:ea typeface="Arial"/>
              <a:cs typeface="Arial"/>
              <a:sym typeface="Arial"/>
            </a:endParaRPr>
          </a:p>
        </p:txBody>
      </p:sp>
      <p:sp>
        <p:nvSpPr>
          <p:cNvPr id="254" name="Google Shape;254;p16"/>
          <p:cNvSpPr txBox="1"/>
          <p:nvPr>
            <p:ph idx="1" type="body"/>
          </p:nvPr>
        </p:nvSpPr>
        <p:spPr>
          <a:xfrm>
            <a:off x="9568275" y="2627763"/>
            <a:ext cx="24678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Scientist  </a:t>
            </a:r>
            <a:r>
              <a:rPr lang="en-US" sz="1200">
                <a:solidFill>
                  <a:srgbClr val="FFFFFF"/>
                </a:solidFill>
                <a:latin typeface="Arial"/>
                <a:ea typeface="Arial"/>
                <a:cs typeface="Arial"/>
                <a:sym typeface="Arial"/>
              </a:rPr>
              <a:t>- Creating new models and concepts- see GC as a platform to publicise and gather feedback</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255" name="Google Shape;255;p16"/>
          <p:cNvSpPr txBox="1"/>
          <p:nvPr>
            <p:ph idx="1" type="body"/>
          </p:nvPr>
        </p:nvSpPr>
        <p:spPr>
          <a:xfrm>
            <a:off x="1047775" y="5753000"/>
            <a:ext cx="23010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HAPPY IN IGNORANCE</a:t>
            </a:r>
            <a:endParaRPr>
              <a:solidFill>
                <a:srgbClr val="FFFFFF"/>
              </a:solidFill>
              <a:latin typeface="Arial"/>
              <a:ea typeface="Arial"/>
              <a:cs typeface="Arial"/>
              <a:sym typeface="Arial"/>
            </a:endParaRPr>
          </a:p>
        </p:txBody>
      </p:sp>
      <p:sp>
        <p:nvSpPr>
          <p:cNvPr id="256" name="Google Shape;256;p16"/>
          <p:cNvSpPr txBox="1"/>
          <p:nvPr>
            <p:ph idx="1" type="body"/>
          </p:nvPr>
        </p:nvSpPr>
        <p:spPr>
          <a:xfrm>
            <a:off x="3573550" y="5753000"/>
            <a:ext cx="23010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OPEN TO LEARNING</a:t>
            </a:r>
            <a:endParaRPr>
              <a:solidFill>
                <a:srgbClr val="FFFFFF"/>
              </a:solidFill>
              <a:latin typeface="Arial"/>
              <a:ea typeface="Arial"/>
              <a:cs typeface="Arial"/>
              <a:sym typeface="Arial"/>
            </a:endParaRPr>
          </a:p>
        </p:txBody>
      </p:sp>
      <p:sp>
        <p:nvSpPr>
          <p:cNvPr id="257" name="Google Shape;257;p16"/>
          <p:cNvSpPr txBox="1"/>
          <p:nvPr>
            <p:ph idx="1" type="body"/>
          </p:nvPr>
        </p:nvSpPr>
        <p:spPr>
          <a:xfrm>
            <a:off x="5992900" y="5753000"/>
            <a:ext cx="19236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ENJOY LEARNING</a:t>
            </a:r>
            <a:endParaRPr>
              <a:solidFill>
                <a:srgbClr val="FFFFFF"/>
              </a:solidFill>
              <a:latin typeface="Arial"/>
              <a:ea typeface="Arial"/>
              <a:cs typeface="Arial"/>
              <a:sym typeface="Arial"/>
            </a:endParaRPr>
          </a:p>
        </p:txBody>
      </p:sp>
      <p:sp>
        <p:nvSpPr>
          <p:cNvPr id="258" name="Google Shape;258;p16"/>
          <p:cNvSpPr txBox="1"/>
          <p:nvPr>
            <p:ph idx="1" type="body"/>
          </p:nvPr>
        </p:nvSpPr>
        <p:spPr>
          <a:xfrm>
            <a:off x="8625625" y="5753000"/>
            <a:ext cx="27741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DEVELOPING &amp; TESTING IDEAS</a:t>
            </a:r>
            <a:endParaRPr>
              <a:solidFill>
                <a:srgbClr val="FFFFFF"/>
              </a:solidFill>
              <a:latin typeface="Arial"/>
              <a:ea typeface="Arial"/>
              <a:cs typeface="Arial"/>
              <a:sym typeface="Arial"/>
            </a:endParaRPr>
          </a:p>
        </p:txBody>
      </p:sp>
      <p:sp>
        <p:nvSpPr>
          <p:cNvPr id="259" name="Google Shape;259;p16"/>
          <p:cNvSpPr txBox="1"/>
          <p:nvPr/>
        </p:nvSpPr>
        <p:spPr>
          <a:xfrm>
            <a:off x="5884525" y="1116325"/>
            <a:ext cx="2158200" cy="13155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US">
                <a:solidFill>
                  <a:srgbClr val="00B0F0"/>
                </a:solidFill>
                <a:latin typeface="Calibri"/>
                <a:ea typeface="Calibri"/>
                <a:cs typeface="Calibri"/>
                <a:sym typeface="Calibri"/>
              </a:rPr>
              <a:t>Modelling and Analytics </a:t>
            </a:r>
            <a:r>
              <a:rPr lang="en-US">
                <a:solidFill>
                  <a:srgbClr val="00B0F0"/>
                </a:solidFill>
                <a:latin typeface="Calibri"/>
                <a:ea typeface="Calibri"/>
                <a:cs typeface="Calibri"/>
                <a:sym typeface="Calibri"/>
              </a:rPr>
              <a:t> - </a:t>
            </a:r>
            <a:r>
              <a:rPr lang="en-US">
                <a:solidFill>
                  <a:srgbClr val="FFFFFF"/>
                </a:solidFill>
                <a:latin typeface="Calibri"/>
                <a:ea typeface="Calibri"/>
                <a:cs typeface="Calibri"/>
                <a:sym typeface="Calibri"/>
              </a:rPr>
              <a:t>Working with W’Bal, Banister and Critical Power,  </a:t>
            </a:r>
            <a:r>
              <a:rPr b="1" lang="en-US">
                <a:solidFill>
                  <a:srgbClr val="E06666"/>
                </a:solidFill>
                <a:latin typeface="Calibri"/>
                <a:ea typeface="Calibri"/>
                <a:cs typeface="Calibri"/>
                <a:sym typeface="Calibri"/>
              </a:rPr>
              <a:t>User Metrics</a:t>
            </a:r>
            <a:r>
              <a:rPr lang="en-US">
                <a:solidFill>
                  <a:srgbClr val="FFFFFF"/>
                </a:solidFill>
                <a:latin typeface="Calibri"/>
                <a:ea typeface="Calibri"/>
                <a:cs typeface="Calibri"/>
                <a:sym typeface="Calibri"/>
              </a:rPr>
              <a:t>, Formulas and </a:t>
            </a:r>
            <a:r>
              <a:rPr b="1" lang="en-US">
                <a:solidFill>
                  <a:srgbClr val="E06666"/>
                </a:solidFill>
                <a:latin typeface="Calibri"/>
                <a:ea typeface="Calibri"/>
                <a:cs typeface="Calibri"/>
                <a:sym typeface="Calibri"/>
              </a:rPr>
              <a:t>User Charts</a:t>
            </a:r>
            <a:r>
              <a:rPr b="1" lang="en-US">
                <a:solidFill>
                  <a:srgbClr val="FFFFFF"/>
                </a:solidFill>
                <a:latin typeface="Calibri"/>
                <a:ea typeface="Calibri"/>
                <a:cs typeface="Calibri"/>
                <a:sym typeface="Calibri"/>
              </a:rPr>
              <a:t> and</a:t>
            </a:r>
            <a:r>
              <a:rPr b="1" lang="en-US">
                <a:solidFill>
                  <a:srgbClr val="E06666"/>
                </a:solidFill>
                <a:latin typeface="Calibri"/>
                <a:ea typeface="Calibri"/>
                <a:cs typeface="Calibri"/>
                <a:sym typeface="Calibri"/>
              </a:rPr>
              <a:t> XDATA </a:t>
            </a:r>
            <a:r>
              <a:rPr lang="en-US">
                <a:solidFill>
                  <a:srgbClr val="FFFFFF"/>
                </a:solidFill>
                <a:latin typeface="Calibri"/>
                <a:ea typeface="Calibri"/>
                <a:cs typeface="Calibri"/>
                <a:sym typeface="Calibri"/>
              </a:rPr>
              <a:t> </a:t>
            </a:r>
            <a:endParaRPr>
              <a:solidFill>
                <a:srgbClr val="FFFFFF"/>
              </a:solidFill>
              <a:latin typeface="Calibri"/>
              <a:ea typeface="Calibri"/>
              <a:cs typeface="Calibri"/>
              <a:sym typeface="Calibri"/>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64" name="Shape 264"/>
        <p:cNvGrpSpPr/>
        <p:nvPr/>
      </p:nvGrpSpPr>
      <p:grpSpPr>
        <a:xfrm>
          <a:off x="0" y="0"/>
          <a:ext cx="0" cy="0"/>
          <a:chOff x="0" y="0"/>
          <a:chExt cx="0" cy="0"/>
        </a:xfrm>
      </p:grpSpPr>
      <p:grpSp>
        <p:nvGrpSpPr>
          <p:cNvPr id="265" name="Google Shape;265;p17"/>
          <p:cNvGrpSpPr/>
          <p:nvPr/>
        </p:nvGrpSpPr>
        <p:grpSpPr>
          <a:xfrm>
            <a:off x="840700" y="984400"/>
            <a:ext cx="10794725" cy="5126500"/>
            <a:chOff x="383500" y="984400"/>
            <a:chExt cx="10794725" cy="5126500"/>
          </a:xfrm>
        </p:grpSpPr>
        <p:cxnSp>
          <p:nvCxnSpPr>
            <p:cNvPr id="266" name="Google Shape;266;p17"/>
            <p:cNvCxnSpPr/>
            <p:nvPr/>
          </p:nvCxnSpPr>
          <p:spPr>
            <a:xfrm flipH="1" rot="10800000">
              <a:off x="383500" y="5748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67" name="Google Shape;267;p17"/>
            <p:cNvCxnSpPr/>
            <p:nvPr/>
          </p:nvCxnSpPr>
          <p:spPr>
            <a:xfrm flipH="1" rot="10800000">
              <a:off x="1392400" y="57530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nvGrpSpPr>
            <p:cNvPr id="268" name="Google Shape;268;p17"/>
            <p:cNvGrpSpPr/>
            <p:nvPr/>
          </p:nvGrpSpPr>
          <p:grpSpPr>
            <a:xfrm>
              <a:off x="2339500" y="984400"/>
              <a:ext cx="8838725" cy="4772500"/>
              <a:chOff x="2339500" y="984400"/>
              <a:chExt cx="8838725" cy="4772500"/>
            </a:xfrm>
          </p:grpSpPr>
          <p:cxnSp>
            <p:nvCxnSpPr>
              <p:cNvPr id="269" name="Google Shape;269;p17"/>
              <p:cNvCxnSpPr/>
              <p:nvPr/>
            </p:nvCxnSpPr>
            <p:spPr>
              <a:xfrm flipH="1" rot="10800000">
                <a:off x="2339500" y="5394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70" name="Google Shape;270;p17"/>
              <p:cNvCxnSpPr/>
              <p:nvPr/>
            </p:nvCxnSpPr>
            <p:spPr>
              <a:xfrm flipH="1" rot="10800000">
                <a:off x="3348400" y="53942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71" name="Google Shape;271;p17"/>
              <p:cNvCxnSpPr/>
              <p:nvPr/>
            </p:nvCxnSpPr>
            <p:spPr>
              <a:xfrm flipH="1" rot="10800000">
                <a:off x="4272250" y="4449014"/>
                <a:ext cx="1063800" cy="9426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72" name="Google Shape;272;p17"/>
              <p:cNvCxnSpPr/>
              <p:nvPr/>
            </p:nvCxnSpPr>
            <p:spPr>
              <a:xfrm flipH="1" rot="10800000">
                <a:off x="5340900" y="3889625"/>
                <a:ext cx="1541400" cy="5595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73" name="Google Shape;273;p17"/>
              <p:cNvCxnSpPr/>
              <p:nvPr/>
            </p:nvCxnSpPr>
            <p:spPr>
              <a:xfrm flipH="1" rot="10800000">
                <a:off x="6901350" y="2984650"/>
                <a:ext cx="1200000" cy="9144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74" name="Google Shape;274;p17"/>
              <p:cNvCxnSpPr/>
              <p:nvPr/>
            </p:nvCxnSpPr>
            <p:spPr>
              <a:xfrm flipH="1" rot="10800000">
                <a:off x="8101350" y="2765650"/>
                <a:ext cx="1000200" cy="2190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275" name="Google Shape;275;p17"/>
              <p:cNvCxnSpPr/>
              <p:nvPr/>
            </p:nvCxnSpPr>
            <p:spPr>
              <a:xfrm flipH="1" rot="10800000">
                <a:off x="9101625" y="984400"/>
                <a:ext cx="2076600" cy="1790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grpSp>
      <p:sp>
        <p:nvSpPr>
          <p:cNvPr id="276" name="Google Shape;276;p17"/>
          <p:cNvSpPr/>
          <p:nvPr/>
        </p:nvSpPr>
        <p:spPr>
          <a:xfrm>
            <a:off x="8189500" y="1116325"/>
            <a:ext cx="3846600" cy="5066700"/>
          </a:xfrm>
          <a:prstGeom prst="rect">
            <a:avLst/>
          </a:prstGeom>
          <a:noFill/>
          <a:ln cap="flat" cmpd="sng" w="9525">
            <a:solidFill>
              <a:srgbClr val="B7B7B7"/>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77" name="Google Shape;277;p17"/>
          <p:cNvSpPr txBox="1"/>
          <p:nvPr>
            <p:ph idx="1" type="body"/>
          </p:nvPr>
        </p:nvSpPr>
        <p:spPr>
          <a:xfrm>
            <a:off x="8031750" y="3299050"/>
            <a:ext cx="22167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Informed  </a:t>
            </a:r>
            <a:r>
              <a:rPr lang="en-US" sz="1200">
                <a:solidFill>
                  <a:srgbClr val="FFFFFF"/>
                </a:solidFill>
                <a:latin typeface="Arial"/>
                <a:ea typeface="Arial"/>
                <a:cs typeface="Arial"/>
                <a:sym typeface="Arial"/>
              </a:rPr>
              <a:t>- Following research and reading around subjects - professional practitioners and keen amateurs playing with new ideas</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278" name="Google Shape;278;p17"/>
          <p:cNvSpPr txBox="1"/>
          <p:nvPr>
            <p:ph type="title"/>
          </p:nvPr>
        </p:nvSpPr>
        <p:spPr>
          <a:xfrm>
            <a:off x="758025" y="0"/>
            <a:ext cx="10515600" cy="1051800"/>
          </a:xfrm>
          <a:prstGeom prst="rect">
            <a:avLst/>
          </a:prstGeom>
          <a:noFill/>
          <a:ln>
            <a:noFill/>
          </a:ln>
        </p:spPr>
        <p:txBody>
          <a:bodyPr anchorCtr="0" anchor="ctr" bIns="45700" lIns="91425" spcFirstLastPara="1" rIns="91425" wrap="square" tIns="45700">
            <a:noAutofit/>
          </a:bodyPr>
          <a:lstStyle/>
          <a:p>
            <a:pPr indent="0" lvl="0" marL="0" rtl="0" algn="l">
              <a:lnSpc>
                <a:spcPct val="90000"/>
              </a:lnSpc>
              <a:spcBef>
                <a:spcPts val="0"/>
              </a:spcBef>
              <a:spcAft>
                <a:spcPts val="0"/>
              </a:spcAft>
              <a:buClr>
                <a:srgbClr val="00B0F0"/>
              </a:buClr>
              <a:buSzPts val="4400"/>
              <a:buFont typeface="Arial"/>
              <a:buNone/>
            </a:pPr>
            <a:r>
              <a:rPr lang="en-US">
                <a:solidFill>
                  <a:srgbClr val="00B0F0"/>
                </a:solidFill>
                <a:latin typeface="Arial"/>
                <a:ea typeface="Arial"/>
                <a:cs typeface="Arial"/>
                <a:sym typeface="Arial"/>
              </a:rPr>
              <a:t>Sharpening the questions</a:t>
            </a:r>
            <a:endParaRPr/>
          </a:p>
        </p:txBody>
      </p:sp>
      <p:sp>
        <p:nvSpPr>
          <p:cNvPr id="279" name="Google Shape;279;p17"/>
          <p:cNvSpPr txBox="1"/>
          <p:nvPr>
            <p:ph idx="1" type="body"/>
          </p:nvPr>
        </p:nvSpPr>
        <p:spPr>
          <a:xfrm>
            <a:off x="5659075" y="3668925"/>
            <a:ext cx="2527500" cy="9426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Curious  </a:t>
            </a:r>
            <a:r>
              <a:rPr lang="en-US" sz="1200">
                <a:solidFill>
                  <a:srgbClr val="FFFFFF"/>
                </a:solidFill>
                <a:latin typeface="Arial"/>
                <a:ea typeface="Arial"/>
                <a:cs typeface="Arial"/>
                <a:sym typeface="Arial"/>
              </a:rPr>
              <a:t>- I’m starting to question the received wisdom and exploring alternative approaches and science.</a:t>
            </a:r>
            <a:endParaRPr>
              <a:latin typeface="Arial"/>
              <a:ea typeface="Arial"/>
              <a:cs typeface="Arial"/>
              <a:sym typeface="Arial"/>
            </a:endParaRPr>
          </a:p>
        </p:txBody>
      </p:sp>
      <p:sp>
        <p:nvSpPr>
          <p:cNvPr id="280" name="Google Shape;280;p17"/>
          <p:cNvSpPr txBox="1"/>
          <p:nvPr>
            <p:ph idx="1" type="body"/>
          </p:nvPr>
        </p:nvSpPr>
        <p:spPr>
          <a:xfrm>
            <a:off x="935425" y="4793550"/>
            <a:ext cx="23604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TrainingPeaks Noob </a:t>
            </a:r>
            <a:r>
              <a:rPr lang="en-US" sz="1200">
                <a:solidFill>
                  <a:srgbClr val="FFFFFF"/>
                </a:solidFill>
                <a:latin typeface="Arial"/>
                <a:ea typeface="Arial"/>
                <a:cs typeface="Arial"/>
                <a:sym typeface="Arial"/>
              </a:rPr>
              <a:t>- I just want an FTP estimate, TSS and PMC like in WKO</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cxnSp>
        <p:nvCxnSpPr>
          <p:cNvPr id="281" name="Google Shape;281;p17"/>
          <p:cNvCxnSpPr/>
          <p:nvPr/>
        </p:nvCxnSpPr>
        <p:spPr>
          <a:xfrm flipH="1">
            <a:off x="814375" y="1078225"/>
            <a:ext cx="8100" cy="5041800"/>
          </a:xfrm>
          <a:prstGeom prst="straightConnector1">
            <a:avLst/>
          </a:prstGeom>
          <a:noFill/>
          <a:ln cap="flat" cmpd="sng" w="9525">
            <a:solidFill>
              <a:schemeClr val="dk2"/>
            </a:solidFill>
            <a:prstDash val="solid"/>
            <a:round/>
            <a:headEnd len="med" w="med" type="none"/>
            <a:tailEnd len="med" w="med" type="none"/>
          </a:ln>
        </p:spPr>
      </p:cxnSp>
      <p:cxnSp>
        <p:nvCxnSpPr>
          <p:cNvPr id="282" name="Google Shape;282;p17"/>
          <p:cNvCxnSpPr/>
          <p:nvPr/>
        </p:nvCxnSpPr>
        <p:spPr>
          <a:xfrm flipH="1">
            <a:off x="822975" y="6108850"/>
            <a:ext cx="11079000" cy="2100"/>
          </a:xfrm>
          <a:prstGeom prst="straightConnector1">
            <a:avLst/>
          </a:prstGeom>
          <a:noFill/>
          <a:ln cap="flat" cmpd="sng" w="9525">
            <a:solidFill>
              <a:schemeClr val="dk2"/>
            </a:solidFill>
            <a:prstDash val="solid"/>
            <a:round/>
            <a:headEnd len="med" w="med" type="none"/>
            <a:tailEnd len="med" w="med" type="none"/>
          </a:ln>
        </p:spPr>
      </p:cxnSp>
      <p:sp>
        <p:nvSpPr>
          <p:cNvPr id="283" name="Google Shape;283;p17"/>
          <p:cNvSpPr txBox="1"/>
          <p:nvPr>
            <p:ph type="title"/>
          </p:nvPr>
        </p:nvSpPr>
        <p:spPr>
          <a:xfrm rot="-5400000">
            <a:off x="-830150" y="292510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Expertise</a:t>
            </a:r>
            <a:endParaRPr sz="2000"/>
          </a:p>
        </p:txBody>
      </p:sp>
      <p:sp>
        <p:nvSpPr>
          <p:cNvPr id="284" name="Google Shape;284;p17"/>
          <p:cNvSpPr txBox="1"/>
          <p:nvPr>
            <p:ph type="title"/>
          </p:nvPr>
        </p:nvSpPr>
        <p:spPr>
          <a:xfrm>
            <a:off x="4704100" y="610885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Time Spent Learning</a:t>
            </a:r>
            <a:endParaRPr sz="2000"/>
          </a:p>
        </p:txBody>
      </p:sp>
      <p:cxnSp>
        <p:nvCxnSpPr>
          <p:cNvPr id="285" name="Google Shape;285;p17"/>
          <p:cNvCxnSpPr/>
          <p:nvPr/>
        </p:nvCxnSpPr>
        <p:spPr>
          <a:xfrm flipH="1" rot="10800000">
            <a:off x="840700" y="5748200"/>
            <a:ext cx="1008900" cy="362700"/>
          </a:xfrm>
          <a:prstGeom prst="straightConnector1">
            <a:avLst/>
          </a:prstGeom>
          <a:noFill/>
          <a:ln cap="flat" cmpd="sng" w="9525">
            <a:solidFill>
              <a:schemeClr val="dk2"/>
            </a:solidFill>
            <a:prstDash val="solid"/>
            <a:round/>
            <a:headEnd len="med" w="med" type="none"/>
            <a:tailEnd len="med" w="med" type="none"/>
          </a:ln>
        </p:spPr>
      </p:cxnSp>
      <p:cxnSp>
        <p:nvCxnSpPr>
          <p:cNvPr id="286" name="Google Shape;286;p17"/>
          <p:cNvCxnSpPr/>
          <p:nvPr/>
        </p:nvCxnSpPr>
        <p:spPr>
          <a:xfrm flipH="1" rot="10800000">
            <a:off x="1849600" y="5753000"/>
            <a:ext cx="947100" cy="3900"/>
          </a:xfrm>
          <a:prstGeom prst="straightConnector1">
            <a:avLst/>
          </a:prstGeom>
          <a:noFill/>
          <a:ln cap="flat" cmpd="sng" w="9525">
            <a:solidFill>
              <a:schemeClr val="dk2"/>
            </a:solidFill>
            <a:prstDash val="solid"/>
            <a:round/>
            <a:headEnd len="med" w="med" type="none"/>
            <a:tailEnd len="med" w="med" type="none"/>
          </a:ln>
        </p:spPr>
      </p:cxnSp>
      <p:sp>
        <p:nvSpPr>
          <p:cNvPr id="287" name="Google Shape;287;p17"/>
          <p:cNvSpPr txBox="1"/>
          <p:nvPr>
            <p:ph idx="1" type="body"/>
          </p:nvPr>
        </p:nvSpPr>
        <p:spPr>
          <a:xfrm>
            <a:off x="1357275" y="4050225"/>
            <a:ext cx="1678500" cy="673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LEARN ABOUT GC USER INTERFACE &amp; TERMINOLOGY</a:t>
            </a:r>
            <a:endParaRPr>
              <a:solidFill>
                <a:srgbClr val="E06666"/>
              </a:solidFill>
              <a:latin typeface="Arial"/>
              <a:ea typeface="Arial"/>
              <a:cs typeface="Arial"/>
              <a:sym typeface="Arial"/>
            </a:endParaRPr>
          </a:p>
        </p:txBody>
      </p:sp>
      <p:sp>
        <p:nvSpPr>
          <p:cNvPr id="288" name="Google Shape;288;p17"/>
          <p:cNvSpPr txBox="1"/>
          <p:nvPr>
            <p:ph idx="1" type="body"/>
          </p:nvPr>
        </p:nvSpPr>
        <p:spPr>
          <a:xfrm>
            <a:off x="3493850" y="4449125"/>
            <a:ext cx="21582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Aerolaber  </a:t>
            </a:r>
            <a:r>
              <a:rPr lang="en-US" sz="1200">
                <a:solidFill>
                  <a:srgbClr val="FFFFFF"/>
                </a:solidFill>
                <a:latin typeface="Arial"/>
                <a:ea typeface="Arial"/>
                <a:cs typeface="Arial"/>
                <a:sym typeface="Arial"/>
              </a:rPr>
              <a:t>- I just use Aerolab to fine-tune my TT bike position &amp; equipment</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289" name="Google Shape;289;p17"/>
          <p:cNvSpPr txBox="1"/>
          <p:nvPr>
            <p:ph idx="1" type="body"/>
          </p:nvPr>
        </p:nvSpPr>
        <p:spPr>
          <a:xfrm>
            <a:off x="3395813" y="3899050"/>
            <a:ext cx="2360400" cy="673800"/>
          </a:xfrm>
          <a:prstGeom prst="rect">
            <a:avLst/>
          </a:prstGeom>
          <a:noFill/>
          <a:ln>
            <a:noFill/>
          </a:ln>
        </p:spPr>
        <p:txBody>
          <a:bodyPr anchorCtr="0" anchor="t" bIns="45700" lIns="91425" spcFirstLastPara="1" rIns="91425" wrap="square" tIns="45700">
            <a:noAutofit/>
          </a:bodyPr>
          <a:lstStyle/>
          <a:p>
            <a:pPr indent="0" lvl="0" marL="0" rtl="0" algn="ctr">
              <a:spcBef>
                <a:spcPts val="1000"/>
              </a:spcBef>
              <a:spcAft>
                <a:spcPts val="0"/>
              </a:spcAft>
              <a:buNone/>
            </a:pPr>
            <a:r>
              <a:rPr b="1" lang="en-US" sz="1200">
                <a:solidFill>
                  <a:srgbClr val="E06666"/>
                </a:solidFill>
                <a:latin typeface="Arial"/>
                <a:ea typeface="Arial"/>
                <a:cs typeface="Arial"/>
                <a:sym typeface="Arial"/>
              </a:rPr>
              <a:t>SPECIFIC USE-CASES AND WORKFLOWS</a:t>
            </a:r>
            <a:endParaRPr>
              <a:solidFill>
                <a:srgbClr val="E06666"/>
              </a:solidFill>
              <a:latin typeface="Arial"/>
              <a:ea typeface="Arial"/>
              <a:cs typeface="Arial"/>
              <a:sym typeface="Arial"/>
            </a:endParaRPr>
          </a:p>
          <a:p>
            <a:pPr indent="0" lvl="0" marL="0" rtl="0" algn="ctr">
              <a:lnSpc>
                <a:spcPct val="90000"/>
              </a:lnSpc>
              <a:spcBef>
                <a:spcPts val="1000"/>
              </a:spcBef>
              <a:spcAft>
                <a:spcPts val="0"/>
              </a:spcAft>
              <a:buNone/>
            </a:pPr>
            <a:r>
              <a:t/>
            </a:r>
            <a:endParaRPr b="1" sz="1200">
              <a:solidFill>
                <a:srgbClr val="E06666"/>
              </a:solidFill>
              <a:latin typeface="Arial"/>
              <a:ea typeface="Arial"/>
              <a:cs typeface="Arial"/>
              <a:sym typeface="Arial"/>
            </a:endParaRPr>
          </a:p>
        </p:txBody>
      </p:sp>
      <p:cxnSp>
        <p:nvCxnSpPr>
          <p:cNvPr id="290" name="Google Shape;290;p17"/>
          <p:cNvCxnSpPr/>
          <p:nvPr/>
        </p:nvCxnSpPr>
        <p:spPr>
          <a:xfrm flipH="1" rot="10800000">
            <a:off x="2796700" y="5394200"/>
            <a:ext cx="1008900" cy="362700"/>
          </a:xfrm>
          <a:prstGeom prst="straightConnector1">
            <a:avLst/>
          </a:prstGeom>
          <a:noFill/>
          <a:ln cap="flat" cmpd="sng" w="9525">
            <a:solidFill>
              <a:schemeClr val="dk2"/>
            </a:solidFill>
            <a:prstDash val="solid"/>
            <a:round/>
            <a:headEnd len="med" w="med" type="none"/>
            <a:tailEnd len="med" w="med" type="none"/>
          </a:ln>
        </p:spPr>
      </p:cxnSp>
      <p:cxnSp>
        <p:nvCxnSpPr>
          <p:cNvPr id="291" name="Google Shape;291;p17"/>
          <p:cNvCxnSpPr/>
          <p:nvPr/>
        </p:nvCxnSpPr>
        <p:spPr>
          <a:xfrm flipH="1" rot="10800000">
            <a:off x="3805600" y="5394200"/>
            <a:ext cx="947100" cy="3900"/>
          </a:xfrm>
          <a:prstGeom prst="straightConnector1">
            <a:avLst/>
          </a:prstGeom>
          <a:noFill/>
          <a:ln cap="flat" cmpd="sng" w="9525">
            <a:solidFill>
              <a:schemeClr val="dk2"/>
            </a:solidFill>
            <a:prstDash val="solid"/>
            <a:round/>
            <a:headEnd len="med" w="med" type="none"/>
            <a:tailEnd len="med" w="med" type="none"/>
          </a:ln>
        </p:spPr>
      </p:cxnSp>
      <p:cxnSp>
        <p:nvCxnSpPr>
          <p:cNvPr id="292" name="Google Shape;292;p17"/>
          <p:cNvCxnSpPr/>
          <p:nvPr/>
        </p:nvCxnSpPr>
        <p:spPr>
          <a:xfrm flipH="1" rot="10800000">
            <a:off x="4729450" y="4449014"/>
            <a:ext cx="1063800" cy="942600"/>
          </a:xfrm>
          <a:prstGeom prst="straightConnector1">
            <a:avLst/>
          </a:prstGeom>
          <a:noFill/>
          <a:ln cap="flat" cmpd="sng" w="9525">
            <a:solidFill>
              <a:schemeClr val="dk2"/>
            </a:solidFill>
            <a:prstDash val="solid"/>
            <a:round/>
            <a:headEnd len="med" w="med" type="none"/>
            <a:tailEnd len="med" w="med" type="none"/>
          </a:ln>
        </p:spPr>
      </p:cxnSp>
      <p:cxnSp>
        <p:nvCxnSpPr>
          <p:cNvPr id="293" name="Google Shape;293;p17"/>
          <p:cNvCxnSpPr/>
          <p:nvPr/>
        </p:nvCxnSpPr>
        <p:spPr>
          <a:xfrm flipH="1" rot="10800000">
            <a:off x="5798100" y="3889625"/>
            <a:ext cx="1541400" cy="559500"/>
          </a:xfrm>
          <a:prstGeom prst="straightConnector1">
            <a:avLst/>
          </a:prstGeom>
          <a:noFill/>
          <a:ln cap="flat" cmpd="sng" w="9525">
            <a:solidFill>
              <a:schemeClr val="dk2"/>
            </a:solidFill>
            <a:prstDash val="solid"/>
            <a:round/>
            <a:headEnd len="med" w="med" type="none"/>
            <a:tailEnd len="med" w="med" type="none"/>
          </a:ln>
        </p:spPr>
      </p:cxnSp>
      <p:sp>
        <p:nvSpPr>
          <p:cNvPr id="294" name="Google Shape;294;p17"/>
          <p:cNvSpPr txBox="1"/>
          <p:nvPr>
            <p:ph idx="1" type="body"/>
          </p:nvPr>
        </p:nvSpPr>
        <p:spPr>
          <a:xfrm>
            <a:off x="5980750" y="2931638"/>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LEARN ABOUT BANISTER, CP, W’BAL, BASIC PHYSIOLOGY</a:t>
            </a:r>
            <a:endParaRPr>
              <a:solidFill>
                <a:srgbClr val="E06666"/>
              </a:solidFill>
              <a:latin typeface="Arial"/>
              <a:ea typeface="Arial"/>
              <a:cs typeface="Arial"/>
              <a:sym typeface="Arial"/>
            </a:endParaRPr>
          </a:p>
        </p:txBody>
      </p:sp>
      <p:cxnSp>
        <p:nvCxnSpPr>
          <p:cNvPr id="295" name="Google Shape;295;p17"/>
          <p:cNvCxnSpPr/>
          <p:nvPr/>
        </p:nvCxnSpPr>
        <p:spPr>
          <a:xfrm flipH="1" rot="10800000">
            <a:off x="7358550" y="2984650"/>
            <a:ext cx="1200000" cy="914400"/>
          </a:xfrm>
          <a:prstGeom prst="straightConnector1">
            <a:avLst/>
          </a:prstGeom>
          <a:noFill/>
          <a:ln cap="flat" cmpd="sng" w="9525">
            <a:solidFill>
              <a:schemeClr val="dk2"/>
            </a:solidFill>
            <a:prstDash val="solid"/>
            <a:round/>
            <a:headEnd len="med" w="med" type="none"/>
            <a:tailEnd len="med" w="med" type="none"/>
          </a:ln>
        </p:spPr>
      </p:cxnSp>
      <p:cxnSp>
        <p:nvCxnSpPr>
          <p:cNvPr id="296" name="Google Shape;296;p17"/>
          <p:cNvCxnSpPr/>
          <p:nvPr/>
        </p:nvCxnSpPr>
        <p:spPr>
          <a:xfrm flipH="1" rot="10800000">
            <a:off x="8558550" y="2765650"/>
            <a:ext cx="1000200" cy="219000"/>
          </a:xfrm>
          <a:prstGeom prst="straightConnector1">
            <a:avLst/>
          </a:prstGeom>
          <a:noFill/>
          <a:ln cap="flat" cmpd="sng" w="9525">
            <a:solidFill>
              <a:schemeClr val="dk2"/>
            </a:solidFill>
            <a:prstDash val="solid"/>
            <a:round/>
            <a:headEnd len="med" w="med" type="none"/>
            <a:tailEnd len="med" w="med" type="none"/>
          </a:ln>
        </p:spPr>
      </p:cxnSp>
      <p:cxnSp>
        <p:nvCxnSpPr>
          <p:cNvPr id="297" name="Google Shape;297;p17"/>
          <p:cNvCxnSpPr/>
          <p:nvPr/>
        </p:nvCxnSpPr>
        <p:spPr>
          <a:xfrm flipH="1" rot="10800000">
            <a:off x="9558825" y="984400"/>
            <a:ext cx="2076600" cy="1790700"/>
          </a:xfrm>
          <a:prstGeom prst="straightConnector1">
            <a:avLst/>
          </a:prstGeom>
          <a:noFill/>
          <a:ln cap="flat" cmpd="sng" w="9525">
            <a:solidFill>
              <a:schemeClr val="dk2"/>
            </a:solidFill>
            <a:prstDash val="solid"/>
            <a:round/>
            <a:headEnd len="med" w="med" type="none"/>
            <a:tailEnd len="med" w="med" type="none"/>
          </a:ln>
        </p:spPr>
      </p:cxnSp>
      <p:sp>
        <p:nvSpPr>
          <p:cNvPr id="298" name="Google Shape;298;p17"/>
          <p:cNvSpPr txBox="1"/>
          <p:nvPr>
            <p:ph idx="1" type="body"/>
          </p:nvPr>
        </p:nvSpPr>
        <p:spPr>
          <a:xfrm>
            <a:off x="7916550" y="2724250"/>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FOLLOW THE LITERATURE</a:t>
            </a:r>
            <a:endParaRPr b="1" sz="1200">
              <a:solidFill>
                <a:srgbClr val="E06666"/>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solidFill>
                <a:srgbClr val="E06666"/>
              </a:solidFill>
              <a:latin typeface="Arial"/>
              <a:ea typeface="Arial"/>
              <a:cs typeface="Arial"/>
              <a:sym typeface="Arial"/>
            </a:endParaRPr>
          </a:p>
        </p:txBody>
      </p:sp>
      <p:sp>
        <p:nvSpPr>
          <p:cNvPr id="299" name="Google Shape;299;p17"/>
          <p:cNvSpPr txBox="1"/>
          <p:nvPr>
            <p:ph idx="1" type="body"/>
          </p:nvPr>
        </p:nvSpPr>
        <p:spPr>
          <a:xfrm>
            <a:off x="9863625" y="2124175"/>
            <a:ext cx="2017500" cy="631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200">
                <a:solidFill>
                  <a:srgbClr val="E06666"/>
                </a:solidFill>
                <a:latin typeface="Arial"/>
                <a:ea typeface="Arial"/>
                <a:cs typeface="Arial"/>
                <a:sym typeface="Arial"/>
              </a:rPr>
              <a:t>ORIGINAL RESEARCH &amp; HYPOTHESIS TESTING</a:t>
            </a:r>
            <a:endParaRPr>
              <a:solidFill>
                <a:srgbClr val="E06666"/>
              </a:solidFill>
              <a:latin typeface="Arial"/>
              <a:ea typeface="Arial"/>
              <a:cs typeface="Arial"/>
              <a:sym typeface="Arial"/>
            </a:endParaRPr>
          </a:p>
        </p:txBody>
      </p:sp>
      <p:sp>
        <p:nvSpPr>
          <p:cNvPr id="300" name="Google Shape;300;p17"/>
          <p:cNvSpPr txBox="1"/>
          <p:nvPr>
            <p:ph idx="1" type="body"/>
          </p:nvPr>
        </p:nvSpPr>
        <p:spPr>
          <a:xfrm>
            <a:off x="9568275" y="2627763"/>
            <a:ext cx="24678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Scientist  </a:t>
            </a:r>
            <a:r>
              <a:rPr lang="en-US" sz="1200">
                <a:solidFill>
                  <a:srgbClr val="FFFFFF"/>
                </a:solidFill>
                <a:latin typeface="Arial"/>
                <a:ea typeface="Arial"/>
                <a:cs typeface="Arial"/>
                <a:sym typeface="Arial"/>
              </a:rPr>
              <a:t>- Creating new models and concepts- see GC as a platform to publicise and gather feedback</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301" name="Google Shape;301;p17"/>
          <p:cNvSpPr txBox="1"/>
          <p:nvPr>
            <p:ph idx="1" type="body"/>
          </p:nvPr>
        </p:nvSpPr>
        <p:spPr>
          <a:xfrm>
            <a:off x="1047775" y="5753000"/>
            <a:ext cx="23010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HAPPY IN IGNORANCE</a:t>
            </a:r>
            <a:endParaRPr>
              <a:solidFill>
                <a:srgbClr val="FFFFFF"/>
              </a:solidFill>
              <a:latin typeface="Arial"/>
              <a:ea typeface="Arial"/>
              <a:cs typeface="Arial"/>
              <a:sym typeface="Arial"/>
            </a:endParaRPr>
          </a:p>
        </p:txBody>
      </p:sp>
      <p:sp>
        <p:nvSpPr>
          <p:cNvPr id="302" name="Google Shape;302;p17"/>
          <p:cNvSpPr txBox="1"/>
          <p:nvPr>
            <p:ph idx="1" type="body"/>
          </p:nvPr>
        </p:nvSpPr>
        <p:spPr>
          <a:xfrm>
            <a:off x="3573550" y="5753000"/>
            <a:ext cx="23010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OPEN TO LEARNING</a:t>
            </a:r>
            <a:endParaRPr>
              <a:solidFill>
                <a:srgbClr val="FFFFFF"/>
              </a:solidFill>
              <a:latin typeface="Arial"/>
              <a:ea typeface="Arial"/>
              <a:cs typeface="Arial"/>
              <a:sym typeface="Arial"/>
            </a:endParaRPr>
          </a:p>
        </p:txBody>
      </p:sp>
      <p:sp>
        <p:nvSpPr>
          <p:cNvPr id="303" name="Google Shape;303;p17"/>
          <p:cNvSpPr txBox="1"/>
          <p:nvPr>
            <p:ph idx="1" type="body"/>
          </p:nvPr>
        </p:nvSpPr>
        <p:spPr>
          <a:xfrm>
            <a:off x="5992900" y="5753000"/>
            <a:ext cx="19236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ENJOY LEARNING</a:t>
            </a:r>
            <a:endParaRPr>
              <a:solidFill>
                <a:srgbClr val="FFFFFF"/>
              </a:solidFill>
              <a:latin typeface="Arial"/>
              <a:ea typeface="Arial"/>
              <a:cs typeface="Arial"/>
              <a:sym typeface="Arial"/>
            </a:endParaRPr>
          </a:p>
        </p:txBody>
      </p:sp>
      <p:sp>
        <p:nvSpPr>
          <p:cNvPr id="304" name="Google Shape;304;p17"/>
          <p:cNvSpPr txBox="1"/>
          <p:nvPr>
            <p:ph idx="1" type="body"/>
          </p:nvPr>
        </p:nvSpPr>
        <p:spPr>
          <a:xfrm>
            <a:off x="8625625" y="5753000"/>
            <a:ext cx="27741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FFFFFF"/>
                </a:solidFill>
                <a:latin typeface="Arial"/>
                <a:ea typeface="Arial"/>
                <a:cs typeface="Arial"/>
                <a:sym typeface="Arial"/>
              </a:rPr>
              <a:t>DEVELOPING &amp; TESTING IDEAS</a:t>
            </a:r>
            <a:endParaRPr>
              <a:solidFill>
                <a:srgbClr val="FFFFFF"/>
              </a:solidFill>
              <a:latin typeface="Arial"/>
              <a:ea typeface="Arial"/>
              <a:cs typeface="Arial"/>
              <a:sym typeface="Arial"/>
            </a:endParaRPr>
          </a:p>
        </p:txBody>
      </p:sp>
      <p:sp>
        <p:nvSpPr>
          <p:cNvPr id="305" name="Google Shape;305;p17"/>
          <p:cNvSpPr txBox="1"/>
          <p:nvPr/>
        </p:nvSpPr>
        <p:spPr>
          <a:xfrm>
            <a:off x="8170525" y="1116325"/>
            <a:ext cx="3865500" cy="10518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US">
                <a:solidFill>
                  <a:srgbClr val="00B0F0"/>
                </a:solidFill>
                <a:latin typeface="Calibri"/>
                <a:ea typeface="Calibri"/>
                <a:cs typeface="Calibri"/>
                <a:sym typeface="Calibri"/>
              </a:rPr>
              <a:t>Emerging Science and sophisticated analytics</a:t>
            </a:r>
            <a:r>
              <a:rPr b="1" lang="en-US">
                <a:solidFill>
                  <a:srgbClr val="00B0F0"/>
                </a:solidFill>
                <a:latin typeface="Calibri"/>
                <a:ea typeface="Calibri"/>
                <a:cs typeface="Calibri"/>
                <a:sym typeface="Calibri"/>
              </a:rPr>
              <a:t> </a:t>
            </a:r>
            <a:r>
              <a:rPr lang="en-US">
                <a:solidFill>
                  <a:srgbClr val="00B0F0"/>
                </a:solidFill>
                <a:latin typeface="Calibri"/>
                <a:ea typeface="Calibri"/>
                <a:cs typeface="Calibri"/>
                <a:sym typeface="Calibri"/>
              </a:rPr>
              <a:t> - </a:t>
            </a:r>
            <a:r>
              <a:rPr lang="en-US">
                <a:solidFill>
                  <a:srgbClr val="FFFFFF"/>
                </a:solidFill>
                <a:latin typeface="Calibri"/>
                <a:ea typeface="Calibri"/>
                <a:cs typeface="Calibri"/>
                <a:sym typeface="Calibri"/>
              </a:rPr>
              <a:t>Working with </a:t>
            </a:r>
            <a:r>
              <a:rPr lang="en-US">
                <a:solidFill>
                  <a:srgbClr val="E06666"/>
                </a:solidFill>
                <a:latin typeface="Calibri"/>
                <a:ea typeface="Calibri"/>
                <a:cs typeface="Calibri"/>
                <a:sym typeface="Calibri"/>
              </a:rPr>
              <a:t>APIs</a:t>
            </a:r>
            <a:r>
              <a:rPr lang="en-US">
                <a:solidFill>
                  <a:srgbClr val="FFFFFF"/>
                </a:solidFill>
                <a:latin typeface="Calibri"/>
                <a:ea typeface="Calibri"/>
                <a:cs typeface="Calibri"/>
                <a:sym typeface="Calibri"/>
              </a:rPr>
              <a:t>,  </a:t>
            </a:r>
            <a:r>
              <a:rPr b="1" lang="en-US">
                <a:solidFill>
                  <a:srgbClr val="E06666"/>
                </a:solidFill>
                <a:latin typeface="Calibri"/>
                <a:ea typeface="Calibri"/>
                <a:cs typeface="Calibri"/>
                <a:sym typeface="Calibri"/>
              </a:rPr>
              <a:t>Python</a:t>
            </a:r>
            <a:r>
              <a:rPr lang="en-US">
                <a:solidFill>
                  <a:srgbClr val="FFFFFF"/>
                </a:solidFill>
                <a:latin typeface="Calibri"/>
                <a:ea typeface="Calibri"/>
                <a:cs typeface="Calibri"/>
                <a:sym typeface="Calibri"/>
              </a:rPr>
              <a:t> and </a:t>
            </a:r>
            <a:r>
              <a:rPr b="1" lang="en-US">
                <a:solidFill>
                  <a:srgbClr val="E06666"/>
                </a:solidFill>
                <a:latin typeface="Calibri"/>
                <a:ea typeface="Calibri"/>
                <a:cs typeface="Calibri"/>
                <a:sym typeface="Calibri"/>
              </a:rPr>
              <a:t>R languages</a:t>
            </a:r>
            <a:r>
              <a:rPr lang="en-US">
                <a:solidFill>
                  <a:srgbClr val="FFFFFF"/>
                </a:solidFill>
                <a:latin typeface="Calibri"/>
                <a:ea typeface="Calibri"/>
                <a:cs typeface="Calibri"/>
                <a:sym typeface="Calibri"/>
              </a:rPr>
              <a:t>, exploiting </a:t>
            </a:r>
            <a:r>
              <a:rPr b="1" lang="en-US">
                <a:solidFill>
                  <a:srgbClr val="E06666"/>
                </a:solidFill>
                <a:latin typeface="Calibri"/>
                <a:ea typeface="Calibri"/>
                <a:cs typeface="Calibri"/>
                <a:sym typeface="Calibri"/>
              </a:rPr>
              <a:t>statistical methods</a:t>
            </a:r>
            <a:r>
              <a:rPr lang="en-US">
                <a:solidFill>
                  <a:srgbClr val="FFFFFF"/>
                </a:solidFill>
                <a:latin typeface="Calibri"/>
                <a:ea typeface="Calibri"/>
                <a:cs typeface="Calibri"/>
                <a:sym typeface="Calibri"/>
              </a:rPr>
              <a:t>, </a:t>
            </a:r>
            <a:r>
              <a:rPr b="1" lang="en-US">
                <a:solidFill>
                  <a:srgbClr val="E06666"/>
                </a:solidFill>
                <a:latin typeface="Calibri"/>
                <a:ea typeface="Calibri"/>
                <a:cs typeface="Calibri"/>
                <a:sym typeface="Calibri"/>
              </a:rPr>
              <a:t>machine learning</a:t>
            </a:r>
            <a:r>
              <a:rPr lang="en-US">
                <a:solidFill>
                  <a:srgbClr val="FFFFFF"/>
                </a:solidFill>
                <a:latin typeface="Calibri"/>
                <a:ea typeface="Calibri"/>
                <a:cs typeface="Calibri"/>
                <a:sym typeface="Calibri"/>
              </a:rPr>
              <a:t> and </a:t>
            </a:r>
            <a:r>
              <a:rPr b="1" lang="en-US">
                <a:solidFill>
                  <a:srgbClr val="E06666"/>
                </a:solidFill>
                <a:latin typeface="Calibri"/>
                <a:ea typeface="Calibri"/>
                <a:cs typeface="Calibri"/>
                <a:sym typeface="Calibri"/>
              </a:rPr>
              <a:t>domain models</a:t>
            </a:r>
            <a:r>
              <a:rPr lang="en-US">
                <a:solidFill>
                  <a:srgbClr val="FFFFFF"/>
                </a:solidFill>
                <a:latin typeface="Calibri"/>
                <a:ea typeface="Calibri"/>
                <a:cs typeface="Calibri"/>
                <a:sym typeface="Calibri"/>
              </a:rPr>
              <a:t> and solutions. </a:t>
            </a:r>
            <a:endParaRPr>
              <a:solidFill>
                <a:srgbClr val="FFFFFF"/>
              </a:solidFill>
              <a:latin typeface="Calibri"/>
              <a:ea typeface="Calibri"/>
              <a:cs typeface="Calibri"/>
              <a:sym typeface="Calibri"/>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10" name="Shape 310"/>
        <p:cNvGrpSpPr/>
        <p:nvPr/>
      </p:nvGrpSpPr>
      <p:grpSpPr>
        <a:xfrm>
          <a:off x="0" y="0"/>
          <a:ext cx="0" cy="0"/>
          <a:chOff x="0" y="0"/>
          <a:chExt cx="0" cy="0"/>
        </a:xfrm>
      </p:grpSpPr>
      <p:grpSp>
        <p:nvGrpSpPr>
          <p:cNvPr id="311" name="Google Shape;311;p18"/>
          <p:cNvGrpSpPr/>
          <p:nvPr/>
        </p:nvGrpSpPr>
        <p:grpSpPr>
          <a:xfrm>
            <a:off x="383500" y="984400"/>
            <a:ext cx="10794725" cy="5126500"/>
            <a:chOff x="383500" y="984400"/>
            <a:chExt cx="10794725" cy="5126500"/>
          </a:xfrm>
        </p:grpSpPr>
        <p:cxnSp>
          <p:nvCxnSpPr>
            <p:cNvPr id="312" name="Google Shape;312;p18"/>
            <p:cNvCxnSpPr/>
            <p:nvPr/>
          </p:nvCxnSpPr>
          <p:spPr>
            <a:xfrm flipH="1" rot="10800000">
              <a:off x="383500" y="5748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313" name="Google Shape;313;p18"/>
            <p:cNvCxnSpPr/>
            <p:nvPr/>
          </p:nvCxnSpPr>
          <p:spPr>
            <a:xfrm flipH="1" rot="10800000">
              <a:off x="1392400" y="57530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nvGrpSpPr>
            <p:cNvPr id="314" name="Google Shape;314;p18"/>
            <p:cNvGrpSpPr/>
            <p:nvPr/>
          </p:nvGrpSpPr>
          <p:grpSpPr>
            <a:xfrm>
              <a:off x="2339500" y="984400"/>
              <a:ext cx="8838725" cy="4772500"/>
              <a:chOff x="2339500" y="984400"/>
              <a:chExt cx="8838725" cy="4772500"/>
            </a:xfrm>
          </p:grpSpPr>
          <p:cxnSp>
            <p:nvCxnSpPr>
              <p:cNvPr id="315" name="Google Shape;315;p18"/>
              <p:cNvCxnSpPr/>
              <p:nvPr/>
            </p:nvCxnSpPr>
            <p:spPr>
              <a:xfrm flipH="1" rot="10800000">
                <a:off x="2339500" y="5394200"/>
                <a:ext cx="1008900" cy="362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316" name="Google Shape;316;p18"/>
              <p:cNvCxnSpPr/>
              <p:nvPr/>
            </p:nvCxnSpPr>
            <p:spPr>
              <a:xfrm flipH="1" rot="10800000">
                <a:off x="3348400" y="5394200"/>
                <a:ext cx="947100" cy="39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317" name="Google Shape;317;p18"/>
              <p:cNvCxnSpPr/>
              <p:nvPr/>
            </p:nvCxnSpPr>
            <p:spPr>
              <a:xfrm flipH="1" rot="10800000">
                <a:off x="4272250" y="4449014"/>
                <a:ext cx="1063800" cy="9426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318" name="Google Shape;318;p18"/>
              <p:cNvCxnSpPr/>
              <p:nvPr/>
            </p:nvCxnSpPr>
            <p:spPr>
              <a:xfrm flipH="1" rot="10800000">
                <a:off x="5340900" y="3889625"/>
                <a:ext cx="1541400" cy="5595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319" name="Google Shape;319;p18"/>
              <p:cNvCxnSpPr/>
              <p:nvPr/>
            </p:nvCxnSpPr>
            <p:spPr>
              <a:xfrm flipH="1" rot="10800000">
                <a:off x="6901350" y="2984650"/>
                <a:ext cx="1200000" cy="9144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320" name="Google Shape;320;p18"/>
              <p:cNvCxnSpPr/>
              <p:nvPr/>
            </p:nvCxnSpPr>
            <p:spPr>
              <a:xfrm flipH="1" rot="10800000">
                <a:off x="8101350" y="2765650"/>
                <a:ext cx="1000200" cy="2190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cxnSp>
            <p:nvCxnSpPr>
              <p:cNvPr id="321" name="Google Shape;321;p18"/>
              <p:cNvCxnSpPr/>
              <p:nvPr/>
            </p:nvCxnSpPr>
            <p:spPr>
              <a:xfrm flipH="1" rot="10800000">
                <a:off x="9101625" y="984400"/>
                <a:ext cx="2076600" cy="1790700"/>
              </a:xfrm>
              <a:prstGeom prst="straightConnector1">
                <a:avLst/>
              </a:prstGeom>
              <a:noFill/>
              <a:ln cap="flat" cmpd="sng" w="38100">
                <a:solidFill>
                  <a:schemeClr val="dk2"/>
                </a:solidFill>
                <a:prstDash val="solid"/>
                <a:round/>
                <a:headEnd len="med" w="med" type="none"/>
                <a:tailEnd len="med" w="med" type="none"/>
              </a:ln>
              <a:effectLst>
                <a:outerShdw blurRad="142875" rotWithShape="0" algn="bl" dir="6780000" dist="76200">
                  <a:srgbClr val="CFE2F3">
                    <a:alpha val="50000"/>
                  </a:srgbClr>
                </a:outerShdw>
              </a:effectLst>
            </p:spPr>
          </p:cxnSp>
        </p:grpSp>
      </p:grpSp>
      <p:sp>
        <p:nvSpPr>
          <p:cNvPr id="322" name="Google Shape;322;p18"/>
          <p:cNvSpPr/>
          <p:nvPr/>
        </p:nvSpPr>
        <p:spPr>
          <a:xfrm>
            <a:off x="7732300" y="1116325"/>
            <a:ext cx="3846600" cy="5066700"/>
          </a:xfrm>
          <a:prstGeom prst="rect">
            <a:avLst/>
          </a:prstGeom>
          <a:noFill/>
          <a:ln cap="flat" cmpd="sng" w="9525">
            <a:solidFill>
              <a:srgbClr val="B7B7B7"/>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23" name="Google Shape;323;p18"/>
          <p:cNvSpPr txBox="1"/>
          <p:nvPr/>
        </p:nvSpPr>
        <p:spPr>
          <a:xfrm>
            <a:off x="7713325" y="1116325"/>
            <a:ext cx="3865500" cy="10518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US">
                <a:solidFill>
                  <a:srgbClr val="00B0F0"/>
                </a:solidFill>
                <a:latin typeface="Calibri"/>
                <a:ea typeface="Calibri"/>
                <a:cs typeface="Calibri"/>
                <a:sym typeface="Calibri"/>
              </a:rPr>
              <a:t>Emerging Science and sophisticated analytics </a:t>
            </a:r>
            <a:r>
              <a:rPr lang="en-US">
                <a:solidFill>
                  <a:srgbClr val="00B0F0"/>
                </a:solidFill>
                <a:latin typeface="Calibri"/>
                <a:ea typeface="Calibri"/>
                <a:cs typeface="Calibri"/>
                <a:sym typeface="Calibri"/>
              </a:rPr>
              <a:t> - </a:t>
            </a:r>
            <a:r>
              <a:rPr lang="en-US">
                <a:solidFill>
                  <a:srgbClr val="FFFFFF"/>
                </a:solidFill>
                <a:latin typeface="Calibri"/>
                <a:ea typeface="Calibri"/>
                <a:cs typeface="Calibri"/>
                <a:sym typeface="Calibri"/>
              </a:rPr>
              <a:t>Working with APIs, Python and R languages, exploiting statistical methods, machine learning and domain models and solutions. </a:t>
            </a:r>
            <a:endParaRPr>
              <a:solidFill>
                <a:srgbClr val="FFFFFF"/>
              </a:solidFill>
              <a:latin typeface="Calibri"/>
              <a:ea typeface="Calibri"/>
              <a:cs typeface="Calibri"/>
              <a:sym typeface="Calibri"/>
            </a:endParaRPr>
          </a:p>
        </p:txBody>
      </p:sp>
      <p:sp>
        <p:nvSpPr>
          <p:cNvPr id="324" name="Google Shape;324;p18"/>
          <p:cNvSpPr/>
          <p:nvPr/>
        </p:nvSpPr>
        <p:spPr>
          <a:xfrm>
            <a:off x="5370100" y="1116325"/>
            <a:ext cx="2216700" cy="5066700"/>
          </a:xfrm>
          <a:prstGeom prst="rect">
            <a:avLst/>
          </a:prstGeom>
          <a:noFill/>
          <a:ln cap="flat" cmpd="sng" w="9525">
            <a:solidFill>
              <a:srgbClr val="B7B7B7"/>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25" name="Google Shape;325;p18"/>
          <p:cNvSpPr txBox="1"/>
          <p:nvPr/>
        </p:nvSpPr>
        <p:spPr>
          <a:xfrm>
            <a:off x="5427325" y="1116325"/>
            <a:ext cx="2158200" cy="13155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US">
                <a:solidFill>
                  <a:srgbClr val="00B0F0"/>
                </a:solidFill>
                <a:latin typeface="Calibri"/>
                <a:ea typeface="Calibri"/>
                <a:cs typeface="Calibri"/>
                <a:sym typeface="Calibri"/>
              </a:rPr>
              <a:t>Modelling and Analytics </a:t>
            </a:r>
            <a:r>
              <a:rPr lang="en-US">
                <a:solidFill>
                  <a:srgbClr val="00B0F0"/>
                </a:solidFill>
                <a:latin typeface="Calibri"/>
                <a:ea typeface="Calibri"/>
                <a:cs typeface="Calibri"/>
                <a:sym typeface="Calibri"/>
              </a:rPr>
              <a:t> - </a:t>
            </a:r>
            <a:r>
              <a:rPr lang="en-US">
                <a:solidFill>
                  <a:srgbClr val="FFFFFF"/>
                </a:solidFill>
                <a:latin typeface="Calibri"/>
                <a:ea typeface="Calibri"/>
                <a:cs typeface="Calibri"/>
                <a:sym typeface="Calibri"/>
              </a:rPr>
              <a:t>Working with W’Bal, Banister and Critical Power,  User Metrics, Formulas and User Charts and  XDATA. </a:t>
            </a:r>
            <a:endParaRPr>
              <a:solidFill>
                <a:srgbClr val="FFFFFF"/>
              </a:solidFill>
              <a:latin typeface="Calibri"/>
              <a:ea typeface="Calibri"/>
              <a:cs typeface="Calibri"/>
              <a:sym typeface="Calibri"/>
            </a:endParaRPr>
          </a:p>
        </p:txBody>
      </p:sp>
      <p:sp>
        <p:nvSpPr>
          <p:cNvPr id="326" name="Google Shape;326;p18"/>
          <p:cNvSpPr/>
          <p:nvPr/>
        </p:nvSpPr>
        <p:spPr>
          <a:xfrm>
            <a:off x="3007900" y="1116325"/>
            <a:ext cx="2216700" cy="5066700"/>
          </a:xfrm>
          <a:prstGeom prst="rect">
            <a:avLst/>
          </a:prstGeom>
          <a:noFill/>
          <a:ln cap="flat" cmpd="sng" w="9525">
            <a:solidFill>
              <a:srgbClr val="B7B7B7"/>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27" name="Google Shape;327;p18"/>
          <p:cNvSpPr txBox="1"/>
          <p:nvPr/>
        </p:nvSpPr>
        <p:spPr>
          <a:xfrm>
            <a:off x="3077450" y="1116325"/>
            <a:ext cx="2216700" cy="1790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US">
                <a:solidFill>
                  <a:srgbClr val="00B0F0"/>
                </a:solidFill>
                <a:latin typeface="Calibri"/>
                <a:ea typeface="Calibri"/>
                <a:cs typeface="Calibri"/>
                <a:sym typeface="Calibri"/>
              </a:rPr>
              <a:t>Useful Tools </a:t>
            </a:r>
            <a:r>
              <a:rPr lang="en-US">
                <a:solidFill>
                  <a:srgbClr val="00B0F0"/>
                </a:solidFill>
                <a:latin typeface="Calibri"/>
                <a:ea typeface="Calibri"/>
                <a:cs typeface="Calibri"/>
                <a:sym typeface="Calibri"/>
              </a:rPr>
              <a:t> - </a:t>
            </a:r>
            <a:r>
              <a:rPr lang="en-US">
                <a:solidFill>
                  <a:srgbClr val="FFFFFF"/>
                </a:solidFill>
                <a:latin typeface="Calibri"/>
                <a:ea typeface="Calibri"/>
                <a:cs typeface="Calibri"/>
                <a:sym typeface="Calibri"/>
              </a:rPr>
              <a:t>Aerolab, Indoor training, Activity Editor and merge, split, join activities, batch export, convert, fix, Workout Editor, recording and analysing Body Measures, HRV and SMO2...</a:t>
            </a:r>
            <a:endParaRPr>
              <a:solidFill>
                <a:srgbClr val="FFFFFF"/>
              </a:solidFill>
              <a:latin typeface="Calibri"/>
              <a:ea typeface="Calibri"/>
              <a:cs typeface="Calibri"/>
              <a:sym typeface="Calibri"/>
            </a:endParaRPr>
          </a:p>
        </p:txBody>
      </p:sp>
      <p:sp>
        <p:nvSpPr>
          <p:cNvPr id="328" name="Google Shape;328;p18"/>
          <p:cNvSpPr/>
          <p:nvPr/>
        </p:nvSpPr>
        <p:spPr>
          <a:xfrm>
            <a:off x="612925" y="1116325"/>
            <a:ext cx="2216700" cy="5066700"/>
          </a:xfrm>
          <a:prstGeom prst="rect">
            <a:avLst/>
          </a:prstGeom>
          <a:noFill/>
          <a:ln cap="flat" cmpd="sng" w="9525">
            <a:solidFill>
              <a:srgbClr val="B7B7B7"/>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29" name="Google Shape;329;p18"/>
          <p:cNvSpPr txBox="1"/>
          <p:nvPr/>
        </p:nvSpPr>
        <p:spPr>
          <a:xfrm>
            <a:off x="753025" y="1116325"/>
            <a:ext cx="2076600" cy="1104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US">
                <a:solidFill>
                  <a:srgbClr val="00B0F0"/>
                </a:solidFill>
                <a:latin typeface="Calibri"/>
                <a:ea typeface="Calibri"/>
                <a:cs typeface="Calibri"/>
                <a:sym typeface="Calibri"/>
              </a:rPr>
              <a:t>Standard setup</a:t>
            </a:r>
            <a:r>
              <a:rPr lang="en-US">
                <a:solidFill>
                  <a:srgbClr val="00B0F0"/>
                </a:solidFill>
                <a:latin typeface="Calibri"/>
                <a:ea typeface="Calibri"/>
                <a:cs typeface="Calibri"/>
                <a:sym typeface="Calibri"/>
              </a:rPr>
              <a:t> - </a:t>
            </a:r>
            <a:r>
              <a:rPr lang="en-US">
                <a:solidFill>
                  <a:srgbClr val="FFFFFF"/>
                </a:solidFill>
                <a:latin typeface="Calibri"/>
                <a:ea typeface="Calibri"/>
                <a:cs typeface="Calibri"/>
                <a:sym typeface="Calibri"/>
              </a:rPr>
              <a:t>tweak aesthetics but mostly use out of the box charts or download via chart DB, import from old and new devices and cloud services like Garmin, Strava, Xert and Today’s Plan</a:t>
            </a:r>
            <a:endParaRPr>
              <a:solidFill>
                <a:srgbClr val="FFFFFF"/>
              </a:solidFill>
              <a:latin typeface="Calibri"/>
              <a:ea typeface="Calibri"/>
              <a:cs typeface="Calibri"/>
              <a:sym typeface="Calibri"/>
            </a:endParaRPr>
          </a:p>
        </p:txBody>
      </p:sp>
      <p:sp>
        <p:nvSpPr>
          <p:cNvPr id="330" name="Google Shape;330;p18"/>
          <p:cNvSpPr txBox="1"/>
          <p:nvPr>
            <p:ph idx="1" type="body"/>
          </p:nvPr>
        </p:nvSpPr>
        <p:spPr>
          <a:xfrm>
            <a:off x="7574550" y="4650225"/>
            <a:ext cx="22167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Informed  </a:t>
            </a:r>
            <a:r>
              <a:rPr lang="en-US" sz="1200">
                <a:solidFill>
                  <a:srgbClr val="FFFFFF"/>
                </a:solidFill>
                <a:latin typeface="Arial"/>
                <a:ea typeface="Arial"/>
                <a:cs typeface="Arial"/>
                <a:sym typeface="Arial"/>
              </a:rPr>
              <a:t>- Following research and reading around subjects - professional practitioners and keen amateurs playing with new ideas</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331" name="Google Shape;331;p18"/>
          <p:cNvSpPr txBox="1"/>
          <p:nvPr>
            <p:ph type="title"/>
          </p:nvPr>
        </p:nvSpPr>
        <p:spPr>
          <a:xfrm>
            <a:off x="853800" y="84875"/>
            <a:ext cx="10515600" cy="10518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a:solidFill>
                  <a:srgbClr val="FF9900"/>
                </a:solidFill>
                <a:latin typeface="Arial"/>
                <a:ea typeface="Arial"/>
                <a:cs typeface="Arial"/>
                <a:sym typeface="Arial"/>
              </a:rPr>
              <a:t>An Advanced Analytical Platform</a:t>
            </a:r>
            <a:endParaRPr>
              <a:solidFill>
                <a:srgbClr val="FF9900"/>
              </a:solidFill>
            </a:endParaRPr>
          </a:p>
        </p:txBody>
      </p:sp>
      <p:sp>
        <p:nvSpPr>
          <p:cNvPr id="332" name="Google Shape;332;p18"/>
          <p:cNvSpPr txBox="1"/>
          <p:nvPr>
            <p:ph idx="1" type="body"/>
          </p:nvPr>
        </p:nvSpPr>
        <p:spPr>
          <a:xfrm>
            <a:off x="5201875" y="4650225"/>
            <a:ext cx="2527500" cy="9426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Science Curious  </a:t>
            </a:r>
            <a:r>
              <a:rPr lang="en-US" sz="1200">
                <a:solidFill>
                  <a:srgbClr val="FFFFFF"/>
                </a:solidFill>
                <a:latin typeface="Arial"/>
                <a:ea typeface="Arial"/>
                <a:cs typeface="Arial"/>
                <a:sym typeface="Arial"/>
              </a:rPr>
              <a:t>- I’m starting to question the received wisdom and exploring alternative approaches and science.</a:t>
            </a:r>
            <a:endParaRPr>
              <a:latin typeface="Arial"/>
              <a:ea typeface="Arial"/>
              <a:cs typeface="Arial"/>
              <a:sym typeface="Arial"/>
            </a:endParaRPr>
          </a:p>
        </p:txBody>
      </p:sp>
      <p:sp>
        <p:nvSpPr>
          <p:cNvPr id="333" name="Google Shape;333;p18"/>
          <p:cNvSpPr txBox="1"/>
          <p:nvPr>
            <p:ph idx="1" type="body"/>
          </p:nvPr>
        </p:nvSpPr>
        <p:spPr>
          <a:xfrm>
            <a:off x="478225" y="4650225"/>
            <a:ext cx="23604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TrainingPeaks Noob </a:t>
            </a:r>
            <a:r>
              <a:rPr lang="en-US" sz="1200">
                <a:solidFill>
                  <a:srgbClr val="FFFFFF"/>
                </a:solidFill>
                <a:latin typeface="Arial"/>
                <a:ea typeface="Arial"/>
                <a:cs typeface="Arial"/>
                <a:sym typeface="Arial"/>
              </a:rPr>
              <a:t>- I just want an FTP estimate, TSS and PMC like in WKO</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cxnSp>
        <p:nvCxnSpPr>
          <p:cNvPr id="334" name="Google Shape;334;p18"/>
          <p:cNvCxnSpPr/>
          <p:nvPr/>
        </p:nvCxnSpPr>
        <p:spPr>
          <a:xfrm flipH="1">
            <a:off x="365775" y="6108850"/>
            <a:ext cx="11079000" cy="2100"/>
          </a:xfrm>
          <a:prstGeom prst="straightConnector1">
            <a:avLst/>
          </a:prstGeom>
          <a:noFill/>
          <a:ln cap="flat" cmpd="sng" w="9525">
            <a:solidFill>
              <a:schemeClr val="dk2"/>
            </a:solidFill>
            <a:prstDash val="solid"/>
            <a:round/>
            <a:headEnd len="med" w="med" type="none"/>
            <a:tailEnd len="med" w="med" type="none"/>
          </a:ln>
        </p:spPr>
      </p:cxnSp>
      <p:sp>
        <p:nvSpPr>
          <p:cNvPr id="335" name="Google Shape;335;p18"/>
          <p:cNvSpPr txBox="1"/>
          <p:nvPr>
            <p:ph idx="1" type="body"/>
          </p:nvPr>
        </p:nvSpPr>
        <p:spPr>
          <a:xfrm>
            <a:off x="900075" y="3495775"/>
            <a:ext cx="1678500" cy="673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300">
                <a:solidFill>
                  <a:srgbClr val="E06666"/>
                </a:solidFill>
                <a:latin typeface="Arial"/>
                <a:ea typeface="Arial"/>
                <a:cs typeface="Arial"/>
                <a:sym typeface="Arial"/>
              </a:rPr>
              <a:t>LEARN ABOUT GC USER INTERFACE &amp; TERMINOLOGY</a:t>
            </a:r>
            <a:endParaRPr sz="2900">
              <a:solidFill>
                <a:srgbClr val="E06666"/>
              </a:solidFill>
              <a:latin typeface="Arial"/>
              <a:ea typeface="Arial"/>
              <a:cs typeface="Arial"/>
              <a:sym typeface="Arial"/>
            </a:endParaRPr>
          </a:p>
        </p:txBody>
      </p:sp>
      <p:sp>
        <p:nvSpPr>
          <p:cNvPr id="336" name="Google Shape;336;p18"/>
          <p:cNvSpPr txBox="1"/>
          <p:nvPr>
            <p:ph idx="1" type="body"/>
          </p:nvPr>
        </p:nvSpPr>
        <p:spPr>
          <a:xfrm>
            <a:off x="3036650" y="4650225"/>
            <a:ext cx="2158200" cy="6738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Aerolaber  </a:t>
            </a:r>
            <a:r>
              <a:rPr lang="en-US" sz="1200">
                <a:solidFill>
                  <a:srgbClr val="FFFFFF"/>
                </a:solidFill>
                <a:latin typeface="Arial"/>
                <a:ea typeface="Arial"/>
                <a:cs typeface="Arial"/>
                <a:sym typeface="Arial"/>
              </a:rPr>
              <a:t>- I just use Aerolab to fine-tune my TT bike position &amp; equipment</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337" name="Google Shape;337;p18"/>
          <p:cNvSpPr txBox="1"/>
          <p:nvPr>
            <p:ph idx="1" type="body"/>
          </p:nvPr>
        </p:nvSpPr>
        <p:spPr>
          <a:xfrm>
            <a:off x="2938613" y="3495775"/>
            <a:ext cx="2360400" cy="673800"/>
          </a:xfrm>
          <a:prstGeom prst="rect">
            <a:avLst/>
          </a:prstGeom>
          <a:noFill/>
          <a:ln>
            <a:noFill/>
          </a:ln>
        </p:spPr>
        <p:txBody>
          <a:bodyPr anchorCtr="0" anchor="t" bIns="45700" lIns="91425" spcFirstLastPara="1" rIns="91425" wrap="square" tIns="45700">
            <a:noAutofit/>
          </a:bodyPr>
          <a:lstStyle/>
          <a:p>
            <a:pPr indent="0" lvl="0" marL="0" rtl="0" algn="ctr">
              <a:spcBef>
                <a:spcPts val="1000"/>
              </a:spcBef>
              <a:spcAft>
                <a:spcPts val="0"/>
              </a:spcAft>
              <a:buNone/>
            </a:pPr>
            <a:r>
              <a:rPr b="1" lang="en-US" sz="1300">
                <a:solidFill>
                  <a:srgbClr val="E06666"/>
                </a:solidFill>
                <a:latin typeface="Arial"/>
                <a:ea typeface="Arial"/>
                <a:cs typeface="Arial"/>
                <a:sym typeface="Arial"/>
              </a:rPr>
              <a:t>SPECIFIC USE-CASES AND WORKFLOWS</a:t>
            </a:r>
            <a:endParaRPr sz="2900">
              <a:solidFill>
                <a:srgbClr val="E06666"/>
              </a:solidFill>
              <a:latin typeface="Arial"/>
              <a:ea typeface="Arial"/>
              <a:cs typeface="Arial"/>
              <a:sym typeface="Arial"/>
            </a:endParaRPr>
          </a:p>
          <a:p>
            <a:pPr indent="0" lvl="0" marL="0" rtl="0" algn="ctr">
              <a:lnSpc>
                <a:spcPct val="90000"/>
              </a:lnSpc>
              <a:spcBef>
                <a:spcPts val="1000"/>
              </a:spcBef>
              <a:spcAft>
                <a:spcPts val="0"/>
              </a:spcAft>
              <a:buNone/>
            </a:pPr>
            <a:r>
              <a:t/>
            </a:r>
            <a:endParaRPr b="1" sz="1200">
              <a:solidFill>
                <a:srgbClr val="E06666"/>
              </a:solidFill>
              <a:latin typeface="Arial"/>
              <a:ea typeface="Arial"/>
              <a:cs typeface="Arial"/>
              <a:sym typeface="Arial"/>
            </a:endParaRPr>
          </a:p>
        </p:txBody>
      </p:sp>
      <p:sp>
        <p:nvSpPr>
          <p:cNvPr id="338" name="Google Shape;338;p18"/>
          <p:cNvSpPr txBox="1"/>
          <p:nvPr>
            <p:ph idx="1" type="body"/>
          </p:nvPr>
        </p:nvSpPr>
        <p:spPr>
          <a:xfrm>
            <a:off x="5523550" y="3495775"/>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300">
                <a:solidFill>
                  <a:srgbClr val="E06666"/>
                </a:solidFill>
                <a:latin typeface="Arial"/>
                <a:ea typeface="Arial"/>
                <a:cs typeface="Arial"/>
                <a:sym typeface="Arial"/>
              </a:rPr>
              <a:t>LEARN ABOUT BANISTER, CP, W’BAL, BASIC PHYSIOLOGY</a:t>
            </a:r>
            <a:endParaRPr sz="2900">
              <a:solidFill>
                <a:srgbClr val="E06666"/>
              </a:solidFill>
              <a:latin typeface="Arial"/>
              <a:ea typeface="Arial"/>
              <a:cs typeface="Arial"/>
              <a:sym typeface="Arial"/>
            </a:endParaRPr>
          </a:p>
        </p:txBody>
      </p:sp>
      <p:sp>
        <p:nvSpPr>
          <p:cNvPr id="339" name="Google Shape;339;p18"/>
          <p:cNvSpPr txBox="1"/>
          <p:nvPr>
            <p:ph idx="1" type="body"/>
          </p:nvPr>
        </p:nvSpPr>
        <p:spPr>
          <a:xfrm>
            <a:off x="7459350" y="3495775"/>
            <a:ext cx="2017500" cy="855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300">
                <a:solidFill>
                  <a:srgbClr val="E06666"/>
                </a:solidFill>
                <a:latin typeface="Arial"/>
                <a:ea typeface="Arial"/>
                <a:cs typeface="Arial"/>
                <a:sym typeface="Arial"/>
              </a:rPr>
              <a:t>FOLLOW THE LITERATURE</a:t>
            </a:r>
            <a:endParaRPr sz="2900">
              <a:solidFill>
                <a:srgbClr val="E06666"/>
              </a:solidFill>
              <a:latin typeface="Arial"/>
              <a:ea typeface="Arial"/>
              <a:cs typeface="Arial"/>
              <a:sym typeface="Arial"/>
            </a:endParaRPr>
          </a:p>
        </p:txBody>
      </p:sp>
      <p:sp>
        <p:nvSpPr>
          <p:cNvPr id="340" name="Google Shape;340;p18"/>
          <p:cNvSpPr txBox="1"/>
          <p:nvPr>
            <p:ph idx="1" type="body"/>
          </p:nvPr>
        </p:nvSpPr>
        <p:spPr>
          <a:xfrm>
            <a:off x="9265725" y="3495775"/>
            <a:ext cx="2158200" cy="6318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None/>
            </a:pPr>
            <a:r>
              <a:rPr b="1" lang="en-US" sz="1300">
                <a:solidFill>
                  <a:srgbClr val="E06666"/>
                </a:solidFill>
                <a:latin typeface="Arial"/>
                <a:ea typeface="Arial"/>
                <a:cs typeface="Arial"/>
                <a:sym typeface="Arial"/>
              </a:rPr>
              <a:t>ORIGINAL RESEARCH &amp; HYPOTHESIS TESTING</a:t>
            </a:r>
            <a:endParaRPr sz="2900">
              <a:solidFill>
                <a:srgbClr val="E06666"/>
              </a:solidFill>
              <a:latin typeface="Arial"/>
              <a:ea typeface="Arial"/>
              <a:cs typeface="Arial"/>
              <a:sym typeface="Arial"/>
            </a:endParaRPr>
          </a:p>
        </p:txBody>
      </p:sp>
      <p:sp>
        <p:nvSpPr>
          <p:cNvPr id="341" name="Google Shape;341;p18"/>
          <p:cNvSpPr txBox="1"/>
          <p:nvPr>
            <p:ph idx="1" type="body"/>
          </p:nvPr>
        </p:nvSpPr>
        <p:spPr>
          <a:xfrm>
            <a:off x="9476850" y="4649550"/>
            <a:ext cx="2076600" cy="1104300"/>
          </a:xfrm>
          <a:prstGeom prst="rect">
            <a:avLst/>
          </a:prstGeom>
          <a:noFill/>
          <a:ln>
            <a:noFill/>
          </a:ln>
        </p:spPr>
        <p:txBody>
          <a:bodyPr anchorCtr="0" anchor="t" bIns="45700" lIns="91425" spcFirstLastPara="1" rIns="91425" wrap="square" tIns="45700">
            <a:noAutofit/>
          </a:bodyPr>
          <a:lstStyle/>
          <a:p>
            <a:pPr indent="-127000" lvl="0" marL="228600" rtl="0" algn="l">
              <a:lnSpc>
                <a:spcPct val="90000"/>
              </a:lnSpc>
              <a:spcBef>
                <a:spcPts val="1000"/>
              </a:spcBef>
              <a:spcAft>
                <a:spcPts val="0"/>
              </a:spcAft>
              <a:buClr>
                <a:srgbClr val="00B0EE"/>
              </a:buClr>
              <a:buSzPts val="1200"/>
              <a:buChar char="•"/>
            </a:pPr>
            <a:r>
              <a:rPr lang="en-US" sz="1200">
                <a:solidFill>
                  <a:srgbClr val="00B0EE"/>
                </a:solidFill>
                <a:latin typeface="Arial"/>
                <a:ea typeface="Arial"/>
                <a:cs typeface="Arial"/>
                <a:sym typeface="Arial"/>
              </a:rPr>
              <a:t>Scientist  </a:t>
            </a:r>
            <a:r>
              <a:rPr lang="en-US" sz="1200">
                <a:solidFill>
                  <a:srgbClr val="FFFFFF"/>
                </a:solidFill>
                <a:latin typeface="Arial"/>
                <a:ea typeface="Arial"/>
                <a:cs typeface="Arial"/>
                <a:sym typeface="Arial"/>
              </a:rPr>
              <a:t>- Creating new models and concepts- see GC as a platform to publicise and gather feedback</a:t>
            </a:r>
            <a:endParaRPr sz="1200">
              <a:solidFill>
                <a:srgbClr val="FFFFFF"/>
              </a:solidFill>
              <a:latin typeface="Arial"/>
              <a:ea typeface="Arial"/>
              <a:cs typeface="Arial"/>
              <a:sym typeface="Arial"/>
            </a:endParaRPr>
          </a:p>
          <a:p>
            <a:pPr indent="0" lvl="0" marL="177800" rtl="0" algn="l">
              <a:lnSpc>
                <a:spcPct val="90000"/>
              </a:lnSpc>
              <a:spcBef>
                <a:spcPts val="1000"/>
              </a:spcBef>
              <a:spcAft>
                <a:spcPts val="0"/>
              </a:spcAft>
              <a:buClr>
                <a:schemeClr val="lt1"/>
              </a:buClr>
              <a:buSzPts val="2800"/>
              <a:buNone/>
            </a:pPr>
            <a:r>
              <a:t/>
            </a:r>
            <a:endParaRPr>
              <a:latin typeface="Arial"/>
              <a:ea typeface="Arial"/>
              <a:cs typeface="Arial"/>
              <a:sym typeface="Arial"/>
            </a:endParaRPr>
          </a:p>
        </p:txBody>
      </p:sp>
      <p:sp>
        <p:nvSpPr>
          <p:cNvPr id="342" name="Google Shape;342;p18"/>
          <p:cNvSpPr txBox="1"/>
          <p:nvPr>
            <p:ph idx="1" type="body"/>
          </p:nvPr>
        </p:nvSpPr>
        <p:spPr>
          <a:xfrm>
            <a:off x="524425" y="5753000"/>
            <a:ext cx="2301000" cy="429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Clr>
                <a:schemeClr val="lt1"/>
              </a:buClr>
              <a:buSzPts val="2800"/>
              <a:buNone/>
            </a:pPr>
            <a:r>
              <a:rPr b="1" lang="en-US" sz="1200">
                <a:solidFill>
                  <a:srgbClr val="00B0F0"/>
                </a:solidFill>
                <a:latin typeface="Arial"/>
                <a:ea typeface="Arial"/>
                <a:cs typeface="Arial"/>
                <a:sym typeface="Arial"/>
              </a:rPr>
              <a:t>Simple enough  for starters</a:t>
            </a:r>
            <a:endParaRPr>
              <a:solidFill>
                <a:srgbClr val="00B0F0"/>
              </a:solidFill>
              <a:latin typeface="Arial"/>
              <a:ea typeface="Arial"/>
              <a:cs typeface="Arial"/>
              <a:sym typeface="Arial"/>
            </a:endParaRPr>
          </a:p>
        </p:txBody>
      </p:sp>
      <p:sp>
        <p:nvSpPr>
          <p:cNvPr id="343" name="Google Shape;343;p18"/>
          <p:cNvSpPr txBox="1"/>
          <p:nvPr>
            <p:ph idx="1" type="body"/>
          </p:nvPr>
        </p:nvSpPr>
        <p:spPr>
          <a:xfrm>
            <a:off x="3116350" y="5753000"/>
            <a:ext cx="2301000" cy="429900"/>
          </a:xfrm>
          <a:prstGeom prst="rect">
            <a:avLst/>
          </a:prstGeom>
          <a:noFill/>
          <a:ln>
            <a:noFill/>
          </a:ln>
        </p:spPr>
        <p:txBody>
          <a:bodyPr anchorCtr="0" anchor="t" bIns="45700" lIns="91425" spcFirstLastPara="1" rIns="91425" wrap="square" tIns="45700">
            <a:noAutofit/>
          </a:bodyPr>
          <a:lstStyle/>
          <a:p>
            <a:pPr indent="0" lvl="0" marL="0" rtl="0" algn="l">
              <a:lnSpc>
                <a:spcPct val="90000"/>
              </a:lnSpc>
              <a:spcBef>
                <a:spcPts val="1000"/>
              </a:spcBef>
              <a:spcAft>
                <a:spcPts val="0"/>
              </a:spcAft>
              <a:buClr>
                <a:schemeClr val="lt1"/>
              </a:buClr>
              <a:buSzPts val="2800"/>
              <a:buNone/>
            </a:pPr>
            <a:r>
              <a:rPr b="1" lang="en-US" sz="1200">
                <a:solidFill>
                  <a:srgbClr val="00B0F0"/>
                </a:solidFill>
                <a:latin typeface="Arial"/>
                <a:ea typeface="Arial"/>
                <a:cs typeface="Arial"/>
                <a:sym typeface="Arial"/>
              </a:rPr>
              <a:t>Added value from tools</a:t>
            </a:r>
            <a:endParaRPr>
              <a:solidFill>
                <a:srgbClr val="00B0F0"/>
              </a:solidFill>
              <a:latin typeface="Arial"/>
              <a:ea typeface="Arial"/>
              <a:cs typeface="Arial"/>
              <a:sym typeface="Arial"/>
            </a:endParaRPr>
          </a:p>
        </p:txBody>
      </p:sp>
      <p:sp>
        <p:nvSpPr>
          <p:cNvPr id="344" name="Google Shape;344;p18"/>
          <p:cNvSpPr txBox="1"/>
          <p:nvPr>
            <p:ph idx="1" type="body"/>
          </p:nvPr>
        </p:nvSpPr>
        <p:spPr>
          <a:xfrm>
            <a:off x="5459500" y="5753000"/>
            <a:ext cx="2076600" cy="429900"/>
          </a:xfrm>
          <a:prstGeom prst="rect">
            <a:avLst/>
          </a:prstGeom>
          <a:noFill/>
          <a:ln>
            <a:noFill/>
          </a:ln>
        </p:spPr>
        <p:txBody>
          <a:bodyPr anchorCtr="0" anchor="t" bIns="45700" lIns="91425" spcFirstLastPara="1" rIns="91425" wrap="square" tIns="45700">
            <a:noAutofit/>
          </a:bodyPr>
          <a:lstStyle/>
          <a:p>
            <a:pPr indent="0" lvl="0" marL="0" rtl="0" algn="ctr">
              <a:lnSpc>
                <a:spcPct val="90000"/>
              </a:lnSpc>
              <a:spcBef>
                <a:spcPts val="1000"/>
              </a:spcBef>
              <a:spcAft>
                <a:spcPts val="0"/>
              </a:spcAft>
              <a:buClr>
                <a:schemeClr val="lt1"/>
              </a:buClr>
              <a:buSzPts val="2800"/>
              <a:buNone/>
            </a:pPr>
            <a:r>
              <a:rPr b="1" lang="en-US" sz="1200">
                <a:solidFill>
                  <a:srgbClr val="00B0F0"/>
                </a:solidFill>
                <a:latin typeface="Arial"/>
                <a:ea typeface="Arial"/>
                <a:cs typeface="Arial"/>
                <a:sym typeface="Arial"/>
              </a:rPr>
              <a:t>Deep actionable insight</a:t>
            </a:r>
            <a:endParaRPr>
              <a:solidFill>
                <a:srgbClr val="00B0F0"/>
              </a:solidFill>
              <a:latin typeface="Arial"/>
              <a:ea typeface="Arial"/>
              <a:cs typeface="Arial"/>
              <a:sym typeface="Arial"/>
            </a:endParaRPr>
          </a:p>
        </p:txBody>
      </p:sp>
      <p:sp>
        <p:nvSpPr>
          <p:cNvPr id="345" name="Google Shape;345;p18"/>
          <p:cNvSpPr txBox="1"/>
          <p:nvPr>
            <p:ph idx="1" type="body"/>
          </p:nvPr>
        </p:nvSpPr>
        <p:spPr>
          <a:xfrm>
            <a:off x="8168425" y="5753000"/>
            <a:ext cx="2774100" cy="429900"/>
          </a:xfrm>
          <a:prstGeom prst="rect">
            <a:avLst/>
          </a:prstGeom>
          <a:noFill/>
          <a:ln>
            <a:noFill/>
          </a:ln>
        </p:spPr>
        <p:txBody>
          <a:bodyPr anchorCtr="0" anchor="t" bIns="45700" lIns="91425" spcFirstLastPara="1" rIns="91425" wrap="square" tIns="45700">
            <a:noAutofit/>
          </a:bodyPr>
          <a:lstStyle/>
          <a:p>
            <a:pPr indent="0" lvl="0" marL="177800" rtl="0" algn="l">
              <a:lnSpc>
                <a:spcPct val="90000"/>
              </a:lnSpc>
              <a:spcBef>
                <a:spcPts val="1000"/>
              </a:spcBef>
              <a:spcAft>
                <a:spcPts val="0"/>
              </a:spcAft>
              <a:buClr>
                <a:schemeClr val="lt1"/>
              </a:buClr>
              <a:buSzPts val="2800"/>
              <a:buNone/>
            </a:pPr>
            <a:r>
              <a:rPr b="1" lang="en-US" sz="1200">
                <a:solidFill>
                  <a:srgbClr val="00B0F0"/>
                </a:solidFill>
                <a:latin typeface="Arial"/>
                <a:ea typeface="Arial"/>
                <a:cs typeface="Arial"/>
                <a:sym typeface="Arial"/>
              </a:rPr>
              <a:t>Sharpen the questions you ask</a:t>
            </a:r>
            <a:endParaRPr>
              <a:solidFill>
                <a:srgbClr val="00B0F0"/>
              </a:solidFill>
              <a:latin typeface="Arial"/>
              <a:ea typeface="Arial"/>
              <a:cs typeface="Arial"/>
              <a:sym typeface="Arial"/>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50" name="Shape 350"/>
        <p:cNvGrpSpPr/>
        <p:nvPr/>
      </p:nvGrpSpPr>
      <p:grpSpPr>
        <a:xfrm>
          <a:off x="0" y="0"/>
          <a:ext cx="0" cy="0"/>
          <a:chOff x="0" y="0"/>
          <a:chExt cx="0" cy="0"/>
        </a:xfrm>
      </p:grpSpPr>
      <p:sp>
        <p:nvSpPr>
          <p:cNvPr id="351" name="Google Shape;351;p19"/>
          <p:cNvSpPr txBox="1"/>
          <p:nvPr>
            <p:ph type="title"/>
          </p:nvPr>
        </p:nvSpPr>
        <p:spPr>
          <a:xfrm>
            <a:off x="853800" y="84875"/>
            <a:ext cx="10515600" cy="10518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a:solidFill>
                  <a:srgbClr val="FF9900"/>
                </a:solidFill>
                <a:latin typeface="Arial"/>
                <a:ea typeface="Arial"/>
                <a:cs typeface="Arial"/>
                <a:sym typeface="Arial"/>
              </a:rPr>
              <a:t>Predicting House Prices </a:t>
            </a:r>
            <a:endParaRPr>
              <a:solidFill>
                <a:srgbClr val="FF9900"/>
              </a:solidFill>
            </a:endParaRPr>
          </a:p>
        </p:txBody>
      </p:sp>
      <p:cxnSp>
        <p:nvCxnSpPr>
          <p:cNvPr id="352" name="Google Shape;352;p19"/>
          <p:cNvCxnSpPr/>
          <p:nvPr/>
        </p:nvCxnSpPr>
        <p:spPr>
          <a:xfrm>
            <a:off x="1149125" y="1713325"/>
            <a:ext cx="0" cy="4335000"/>
          </a:xfrm>
          <a:prstGeom prst="straightConnector1">
            <a:avLst/>
          </a:prstGeom>
          <a:noFill/>
          <a:ln cap="flat" cmpd="sng" w="9525">
            <a:solidFill>
              <a:schemeClr val="dk2"/>
            </a:solidFill>
            <a:prstDash val="solid"/>
            <a:round/>
            <a:headEnd len="med" w="med" type="none"/>
            <a:tailEnd len="med" w="med" type="none"/>
          </a:ln>
        </p:spPr>
      </p:cxnSp>
      <p:cxnSp>
        <p:nvCxnSpPr>
          <p:cNvPr id="353" name="Google Shape;353;p19"/>
          <p:cNvCxnSpPr/>
          <p:nvPr/>
        </p:nvCxnSpPr>
        <p:spPr>
          <a:xfrm flipH="1">
            <a:off x="1149125" y="6048325"/>
            <a:ext cx="8113500" cy="23700"/>
          </a:xfrm>
          <a:prstGeom prst="straightConnector1">
            <a:avLst/>
          </a:prstGeom>
          <a:noFill/>
          <a:ln cap="flat" cmpd="sng" w="9525">
            <a:solidFill>
              <a:schemeClr val="dk2"/>
            </a:solidFill>
            <a:prstDash val="solid"/>
            <a:round/>
            <a:headEnd len="med" w="med" type="none"/>
            <a:tailEnd len="med" w="med" type="none"/>
          </a:ln>
        </p:spPr>
      </p:cxnSp>
      <p:sp>
        <p:nvSpPr>
          <p:cNvPr id="354" name="Google Shape;354;p19"/>
          <p:cNvSpPr txBox="1"/>
          <p:nvPr>
            <p:ph type="title"/>
          </p:nvPr>
        </p:nvSpPr>
        <p:spPr>
          <a:xfrm rot="-5400000">
            <a:off x="-799350" y="325675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House Price </a:t>
            </a:r>
            <a:r>
              <a:rPr lang="en-US" sz="2000">
                <a:solidFill>
                  <a:srgbClr val="FFFFFF"/>
                </a:solidFill>
                <a:latin typeface="Arial"/>
                <a:ea typeface="Arial"/>
                <a:cs typeface="Arial"/>
                <a:sym typeface="Arial"/>
              </a:rPr>
              <a:t>y</a:t>
            </a:r>
            <a:endParaRPr sz="2000">
              <a:solidFill>
                <a:srgbClr val="FFFFFF"/>
              </a:solidFill>
            </a:endParaRPr>
          </a:p>
        </p:txBody>
      </p:sp>
      <p:sp>
        <p:nvSpPr>
          <p:cNvPr id="355" name="Google Shape;355;p19"/>
          <p:cNvSpPr txBox="1"/>
          <p:nvPr>
            <p:ph type="title"/>
          </p:nvPr>
        </p:nvSpPr>
        <p:spPr>
          <a:xfrm>
            <a:off x="3818825" y="613340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Prediction </a:t>
            </a:r>
            <a:r>
              <a:rPr lang="en-US" sz="2000">
                <a:solidFill>
                  <a:srgbClr val="FFFFFF"/>
                </a:solidFill>
                <a:latin typeface="Arial"/>
                <a:ea typeface="Arial"/>
                <a:cs typeface="Arial"/>
                <a:sym typeface="Arial"/>
              </a:rPr>
              <a:t>y</a:t>
            </a:r>
            <a:endParaRPr sz="2000">
              <a:solidFill>
                <a:srgbClr val="FFFFFF"/>
              </a:solidFill>
            </a:endParaRPr>
          </a:p>
        </p:txBody>
      </p:sp>
      <p:sp>
        <p:nvSpPr>
          <p:cNvPr id="356" name="Google Shape;356;p19"/>
          <p:cNvSpPr txBox="1"/>
          <p:nvPr>
            <p:ph type="title"/>
          </p:nvPr>
        </p:nvSpPr>
        <p:spPr>
          <a:xfrm>
            <a:off x="8743200" y="1372525"/>
            <a:ext cx="3448800" cy="1746600"/>
          </a:xfrm>
          <a:prstGeom prst="rect">
            <a:avLst/>
          </a:prstGeom>
          <a:noFill/>
          <a:ln>
            <a:noFill/>
          </a:ln>
        </p:spPr>
        <p:txBody>
          <a:bodyPr anchorCtr="0" anchor="t" bIns="45700" lIns="91425" spcFirstLastPara="1" rIns="91425" wrap="square" tIns="45700">
            <a:noAutofit/>
          </a:bodyPr>
          <a:lstStyle/>
          <a:p>
            <a:pPr indent="0" lvl="0" marL="0" rtl="0" algn="l">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Predictor Variables:</a:t>
            </a:r>
            <a:endParaRPr sz="2000">
              <a:solidFill>
                <a:srgbClr val="00B0F0"/>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t/>
            </a:r>
            <a:endParaRPr sz="2000">
              <a:solidFill>
                <a:srgbClr val="FFFFFF"/>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rPr lang="en-US" sz="2000">
                <a:solidFill>
                  <a:srgbClr val="00FF00"/>
                </a:solidFill>
                <a:latin typeface="Arial"/>
                <a:ea typeface="Arial"/>
                <a:cs typeface="Arial"/>
                <a:sym typeface="Arial"/>
              </a:rPr>
              <a:t>Constant (1)</a:t>
            </a:r>
            <a:endParaRPr sz="2000">
              <a:solidFill>
                <a:srgbClr val="00FF00"/>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rPr lang="en-US" sz="2000">
                <a:solidFill>
                  <a:srgbClr val="00FF00"/>
                </a:solidFill>
                <a:latin typeface="Arial"/>
                <a:ea typeface="Arial"/>
                <a:cs typeface="Arial"/>
                <a:sym typeface="Arial"/>
              </a:rPr>
              <a:t>Square Feet (f)</a:t>
            </a:r>
            <a:endParaRPr sz="2000">
              <a:solidFill>
                <a:srgbClr val="00FF00"/>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rPr lang="en-US" sz="2000">
                <a:solidFill>
                  <a:srgbClr val="00FF00"/>
                </a:solidFill>
                <a:latin typeface="Arial"/>
                <a:ea typeface="Arial"/>
                <a:cs typeface="Arial"/>
                <a:sym typeface="Arial"/>
              </a:rPr>
              <a:t>Bedrooms (r)</a:t>
            </a:r>
            <a:endParaRPr sz="2000">
              <a:solidFill>
                <a:srgbClr val="00FF00"/>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rPr lang="en-US" sz="2000">
                <a:solidFill>
                  <a:srgbClr val="00FF00"/>
                </a:solidFill>
                <a:latin typeface="Arial"/>
                <a:ea typeface="Arial"/>
                <a:cs typeface="Arial"/>
                <a:sym typeface="Arial"/>
              </a:rPr>
              <a:t>Miles to Train Station (m)</a:t>
            </a:r>
            <a:endParaRPr sz="2000">
              <a:solidFill>
                <a:srgbClr val="00FF00"/>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t/>
            </a:r>
            <a:endParaRPr sz="2000">
              <a:solidFill>
                <a:srgbClr val="00B0F0"/>
              </a:solidFill>
              <a:latin typeface="Arial"/>
              <a:ea typeface="Arial"/>
              <a:cs typeface="Arial"/>
              <a:sym typeface="Arial"/>
            </a:endParaRPr>
          </a:p>
        </p:txBody>
      </p:sp>
      <p:sp>
        <p:nvSpPr>
          <p:cNvPr id="357" name="Google Shape;357;p19"/>
          <p:cNvSpPr txBox="1"/>
          <p:nvPr>
            <p:ph type="title"/>
          </p:nvPr>
        </p:nvSpPr>
        <p:spPr>
          <a:xfrm>
            <a:off x="5201425" y="1372525"/>
            <a:ext cx="3448800" cy="1983600"/>
          </a:xfrm>
          <a:prstGeom prst="rect">
            <a:avLst/>
          </a:prstGeom>
          <a:noFill/>
          <a:ln>
            <a:noFill/>
          </a:ln>
        </p:spPr>
        <p:txBody>
          <a:bodyPr anchorCtr="0" anchor="t" bIns="45700" lIns="91425" spcFirstLastPara="1" rIns="91425" wrap="square" tIns="45700">
            <a:noAutofit/>
          </a:bodyPr>
          <a:lstStyle/>
          <a:p>
            <a:pPr indent="0" lvl="0" marL="0" rtl="0" algn="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Coefficients:</a:t>
            </a:r>
            <a:endParaRPr sz="2000">
              <a:solidFill>
                <a:srgbClr val="00B0F0"/>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t/>
            </a:r>
            <a:endParaRPr sz="2000">
              <a:solidFill>
                <a:srgbClr val="FFFFFF"/>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rPr lang="en-US" sz="2000">
                <a:solidFill>
                  <a:srgbClr val="FFFF00"/>
                </a:solidFill>
                <a:latin typeface="Arial"/>
                <a:ea typeface="Arial"/>
                <a:cs typeface="Arial"/>
                <a:sym typeface="Arial"/>
              </a:rPr>
              <a:t>$20,000</a:t>
            </a:r>
            <a:endParaRPr sz="2000">
              <a:solidFill>
                <a:srgbClr val="FFFF00"/>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rPr lang="en-US" sz="2000">
                <a:solidFill>
                  <a:srgbClr val="FFFF00"/>
                </a:solidFill>
                <a:latin typeface="Arial"/>
                <a:ea typeface="Arial"/>
                <a:cs typeface="Arial"/>
                <a:sym typeface="Arial"/>
              </a:rPr>
              <a:t>$20</a:t>
            </a:r>
            <a:endParaRPr sz="2000">
              <a:solidFill>
                <a:srgbClr val="FFFF00"/>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rPr lang="en-US" sz="2000">
                <a:solidFill>
                  <a:srgbClr val="FFFF00"/>
                </a:solidFill>
                <a:latin typeface="Arial"/>
                <a:ea typeface="Arial"/>
                <a:cs typeface="Arial"/>
                <a:sym typeface="Arial"/>
              </a:rPr>
              <a:t>$4,000</a:t>
            </a:r>
            <a:endParaRPr sz="2000">
              <a:solidFill>
                <a:srgbClr val="FFFF00"/>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rPr lang="en-US" sz="2000">
                <a:solidFill>
                  <a:srgbClr val="FFFF00"/>
                </a:solidFill>
                <a:latin typeface="Arial"/>
                <a:ea typeface="Arial"/>
                <a:cs typeface="Arial"/>
                <a:sym typeface="Arial"/>
              </a:rPr>
              <a:t>-$1000</a:t>
            </a:r>
            <a:endParaRPr sz="2000">
              <a:solidFill>
                <a:srgbClr val="FFFF00"/>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t/>
            </a:r>
            <a:endParaRPr sz="2000">
              <a:solidFill>
                <a:srgbClr val="00B0F0"/>
              </a:solidFill>
              <a:latin typeface="Arial"/>
              <a:ea typeface="Arial"/>
              <a:cs typeface="Arial"/>
              <a:sym typeface="Arial"/>
            </a:endParaRPr>
          </a:p>
        </p:txBody>
      </p:sp>
      <p:cxnSp>
        <p:nvCxnSpPr>
          <p:cNvPr id="358" name="Google Shape;358;p19"/>
          <p:cNvCxnSpPr/>
          <p:nvPr/>
        </p:nvCxnSpPr>
        <p:spPr>
          <a:xfrm flipH="1" rot="10800000">
            <a:off x="1130575" y="2029225"/>
            <a:ext cx="5614200" cy="3494100"/>
          </a:xfrm>
          <a:prstGeom prst="straightConnector1">
            <a:avLst/>
          </a:prstGeom>
          <a:noFill/>
          <a:ln cap="flat" cmpd="sng" w="9525">
            <a:solidFill>
              <a:srgbClr val="EA9999"/>
            </a:solidFill>
            <a:prstDash val="solid"/>
            <a:round/>
            <a:headEnd len="med" w="med" type="none"/>
            <a:tailEnd len="med" w="med" type="none"/>
          </a:ln>
        </p:spPr>
      </p:cxnSp>
      <p:sp>
        <p:nvSpPr>
          <p:cNvPr id="359" name="Google Shape;359;p19"/>
          <p:cNvSpPr/>
          <p:nvPr/>
        </p:nvSpPr>
        <p:spPr>
          <a:xfrm>
            <a:off x="2149200" y="50499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60" name="Google Shape;360;p19"/>
          <p:cNvSpPr/>
          <p:nvPr/>
        </p:nvSpPr>
        <p:spPr>
          <a:xfrm>
            <a:off x="2301600" y="55071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61" name="Google Shape;361;p19"/>
          <p:cNvSpPr/>
          <p:nvPr/>
        </p:nvSpPr>
        <p:spPr>
          <a:xfrm>
            <a:off x="2987400" y="53547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62" name="Google Shape;362;p19"/>
          <p:cNvSpPr/>
          <p:nvPr/>
        </p:nvSpPr>
        <p:spPr>
          <a:xfrm>
            <a:off x="2606400" y="42879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63" name="Google Shape;363;p19"/>
          <p:cNvSpPr/>
          <p:nvPr/>
        </p:nvSpPr>
        <p:spPr>
          <a:xfrm>
            <a:off x="3444600" y="42879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64" name="Google Shape;364;p19"/>
          <p:cNvSpPr/>
          <p:nvPr/>
        </p:nvSpPr>
        <p:spPr>
          <a:xfrm>
            <a:off x="4435200" y="45165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65" name="Google Shape;365;p19"/>
          <p:cNvSpPr/>
          <p:nvPr/>
        </p:nvSpPr>
        <p:spPr>
          <a:xfrm>
            <a:off x="3063600" y="28401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66" name="Google Shape;366;p19"/>
          <p:cNvSpPr/>
          <p:nvPr/>
        </p:nvSpPr>
        <p:spPr>
          <a:xfrm>
            <a:off x="3216000" y="43641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67" name="Google Shape;367;p19"/>
          <p:cNvSpPr/>
          <p:nvPr/>
        </p:nvSpPr>
        <p:spPr>
          <a:xfrm>
            <a:off x="4435200" y="36783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68" name="Google Shape;368;p19"/>
          <p:cNvSpPr/>
          <p:nvPr/>
        </p:nvSpPr>
        <p:spPr>
          <a:xfrm>
            <a:off x="5044800" y="32211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69" name="Google Shape;369;p19"/>
          <p:cNvSpPr/>
          <p:nvPr/>
        </p:nvSpPr>
        <p:spPr>
          <a:xfrm>
            <a:off x="5273400" y="36783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0" name="Google Shape;370;p19"/>
          <p:cNvSpPr/>
          <p:nvPr/>
        </p:nvSpPr>
        <p:spPr>
          <a:xfrm>
            <a:off x="6111600" y="17733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1" name="Google Shape;371;p19"/>
          <p:cNvSpPr/>
          <p:nvPr/>
        </p:nvSpPr>
        <p:spPr>
          <a:xfrm>
            <a:off x="3901800" y="34497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2" name="Google Shape;372;p19"/>
          <p:cNvSpPr/>
          <p:nvPr/>
        </p:nvSpPr>
        <p:spPr>
          <a:xfrm>
            <a:off x="4130400" y="27639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3" name="Google Shape;373;p19"/>
          <p:cNvSpPr/>
          <p:nvPr/>
        </p:nvSpPr>
        <p:spPr>
          <a:xfrm>
            <a:off x="6111600" y="21543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4" name="Google Shape;374;p19"/>
          <p:cNvSpPr/>
          <p:nvPr/>
        </p:nvSpPr>
        <p:spPr>
          <a:xfrm>
            <a:off x="4435200" y="23829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5" name="Google Shape;375;p19"/>
          <p:cNvSpPr/>
          <p:nvPr/>
        </p:nvSpPr>
        <p:spPr>
          <a:xfrm>
            <a:off x="6111600" y="29163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6" name="Google Shape;376;p19"/>
          <p:cNvSpPr/>
          <p:nvPr/>
        </p:nvSpPr>
        <p:spPr>
          <a:xfrm>
            <a:off x="6721200" y="28401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7" name="Google Shape;377;p19"/>
          <p:cNvSpPr txBox="1"/>
          <p:nvPr>
            <p:ph type="title"/>
          </p:nvPr>
        </p:nvSpPr>
        <p:spPr>
          <a:xfrm>
            <a:off x="6592925" y="4176325"/>
            <a:ext cx="5304300" cy="1051800"/>
          </a:xfrm>
          <a:prstGeom prst="rect">
            <a:avLst/>
          </a:prstGeom>
          <a:noFill/>
          <a:ln>
            <a:noFill/>
          </a:ln>
        </p:spPr>
        <p:txBody>
          <a:bodyPr anchorCtr="0" anchor="t" bIns="45700" lIns="91425" spcFirstLastPara="1" rIns="91425" wrap="square" tIns="45700">
            <a:noAutofit/>
          </a:bodyPr>
          <a:lstStyle/>
          <a:p>
            <a:pPr indent="0" lvl="0" marL="0" rtl="0" algn="l">
              <a:lnSpc>
                <a:spcPct val="90000"/>
              </a:lnSpc>
              <a:spcBef>
                <a:spcPts val="0"/>
              </a:spcBef>
              <a:spcAft>
                <a:spcPts val="0"/>
              </a:spcAft>
              <a:buClr>
                <a:srgbClr val="00B0F0"/>
              </a:buClr>
              <a:buSzPts val="4400"/>
              <a:buFont typeface="Arial"/>
              <a:buNone/>
            </a:pPr>
            <a:r>
              <a:rPr lang="en-US" sz="2000">
                <a:solidFill>
                  <a:srgbClr val="E06666"/>
                </a:solidFill>
                <a:latin typeface="Arial"/>
                <a:ea typeface="Arial"/>
                <a:cs typeface="Arial"/>
                <a:sym typeface="Arial"/>
              </a:rPr>
              <a:t>Prediction formula:</a:t>
            </a:r>
            <a:endParaRPr sz="2000">
              <a:solidFill>
                <a:srgbClr val="E06666"/>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t/>
            </a:r>
            <a:endParaRPr sz="2000">
              <a:solidFill>
                <a:srgbClr val="FFFFFF"/>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rPr lang="en-US" sz="2000">
                <a:solidFill>
                  <a:srgbClr val="FFFFFF"/>
                </a:solidFill>
                <a:latin typeface="Arial"/>
                <a:ea typeface="Arial"/>
                <a:cs typeface="Arial"/>
                <a:sym typeface="Arial"/>
              </a:rPr>
              <a:t>y = </a:t>
            </a:r>
            <a:r>
              <a:rPr lang="en-US" sz="2000">
                <a:solidFill>
                  <a:srgbClr val="FFFF00"/>
                </a:solidFill>
                <a:latin typeface="Arial"/>
                <a:ea typeface="Arial"/>
                <a:cs typeface="Arial"/>
                <a:sym typeface="Arial"/>
              </a:rPr>
              <a:t>20,000 </a:t>
            </a:r>
            <a:r>
              <a:rPr lang="en-US" sz="2000">
                <a:solidFill>
                  <a:srgbClr val="FFFFFF"/>
                </a:solidFill>
                <a:latin typeface="Arial"/>
                <a:ea typeface="Arial"/>
                <a:cs typeface="Arial"/>
                <a:sym typeface="Arial"/>
              </a:rPr>
              <a:t>*</a:t>
            </a:r>
            <a:r>
              <a:rPr lang="en-US" sz="2000">
                <a:solidFill>
                  <a:srgbClr val="FFFF00"/>
                </a:solidFill>
                <a:latin typeface="Arial"/>
                <a:ea typeface="Arial"/>
                <a:cs typeface="Arial"/>
                <a:sym typeface="Arial"/>
              </a:rPr>
              <a:t> </a:t>
            </a:r>
            <a:r>
              <a:rPr lang="en-US" sz="2000">
                <a:solidFill>
                  <a:srgbClr val="00FF00"/>
                </a:solidFill>
                <a:latin typeface="Arial"/>
                <a:ea typeface="Arial"/>
                <a:cs typeface="Arial"/>
                <a:sym typeface="Arial"/>
              </a:rPr>
              <a:t>1</a:t>
            </a:r>
            <a:r>
              <a:rPr lang="en-US" sz="2000">
                <a:solidFill>
                  <a:srgbClr val="FFFFFF"/>
                </a:solidFill>
                <a:latin typeface="Arial"/>
                <a:ea typeface="Arial"/>
                <a:cs typeface="Arial"/>
                <a:sym typeface="Arial"/>
              </a:rPr>
              <a:t> + </a:t>
            </a:r>
            <a:r>
              <a:rPr lang="en-US" sz="2000">
                <a:solidFill>
                  <a:srgbClr val="FFFF00"/>
                </a:solidFill>
                <a:latin typeface="Arial"/>
                <a:ea typeface="Arial"/>
                <a:cs typeface="Arial"/>
                <a:sym typeface="Arial"/>
              </a:rPr>
              <a:t>20</a:t>
            </a:r>
            <a:r>
              <a:rPr lang="en-US" sz="2000">
                <a:solidFill>
                  <a:srgbClr val="FFFFFF"/>
                </a:solidFill>
                <a:latin typeface="Arial"/>
                <a:ea typeface="Arial"/>
                <a:cs typeface="Arial"/>
                <a:sym typeface="Arial"/>
              </a:rPr>
              <a:t> * </a:t>
            </a:r>
            <a:r>
              <a:rPr lang="en-US" sz="2000">
                <a:solidFill>
                  <a:srgbClr val="00FF00"/>
                </a:solidFill>
                <a:latin typeface="Arial"/>
                <a:ea typeface="Arial"/>
                <a:cs typeface="Arial"/>
                <a:sym typeface="Arial"/>
              </a:rPr>
              <a:t>f</a:t>
            </a:r>
            <a:r>
              <a:rPr lang="en-US" sz="2000">
                <a:solidFill>
                  <a:srgbClr val="FFFFFF"/>
                </a:solidFill>
                <a:latin typeface="Arial"/>
                <a:ea typeface="Arial"/>
                <a:cs typeface="Arial"/>
                <a:sym typeface="Arial"/>
              </a:rPr>
              <a:t> + </a:t>
            </a:r>
            <a:r>
              <a:rPr lang="en-US" sz="2000">
                <a:solidFill>
                  <a:srgbClr val="FFFF00"/>
                </a:solidFill>
                <a:latin typeface="Arial"/>
                <a:ea typeface="Arial"/>
                <a:cs typeface="Arial"/>
                <a:sym typeface="Arial"/>
              </a:rPr>
              <a:t>4000</a:t>
            </a:r>
            <a:r>
              <a:rPr lang="en-US" sz="2000">
                <a:solidFill>
                  <a:srgbClr val="FFFFFF"/>
                </a:solidFill>
                <a:latin typeface="Arial"/>
                <a:ea typeface="Arial"/>
                <a:cs typeface="Arial"/>
                <a:sym typeface="Arial"/>
              </a:rPr>
              <a:t> * </a:t>
            </a:r>
            <a:r>
              <a:rPr lang="en-US" sz="2000">
                <a:solidFill>
                  <a:srgbClr val="00FF00"/>
                </a:solidFill>
                <a:latin typeface="Arial"/>
                <a:ea typeface="Arial"/>
                <a:cs typeface="Arial"/>
                <a:sym typeface="Arial"/>
              </a:rPr>
              <a:t>r</a:t>
            </a:r>
            <a:r>
              <a:rPr lang="en-US" sz="2000">
                <a:solidFill>
                  <a:srgbClr val="FFFFFF"/>
                </a:solidFill>
                <a:latin typeface="Arial"/>
                <a:ea typeface="Arial"/>
                <a:cs typeface="Arial"/>
                <a:sym typeface="Arial"/>
              </a:rPr>
              <a:t> </a:t>
            </a:r>
            <a:r>
              <a:rPr lang="en-US" sz="2000">
                <a:solidFill>
                  <a:srgbClr val="FFFF00"/>
                </a:solidFill>
                <a:latin typeface="Arial"/>
                <a:ea typeface="Arial"/>
                <a:cs typeface="Arial"/>
                <a:sym typeface="Arial"/>
              </a:rPr>
              <a:t>-1000</a:t>
            </a:r>
            <a:r>
              <a:rPr lang="en-US" sz="2000">
                <a:solidFill>
                  <a:srgbClr val="FFFFFF"/>
                </a:solidFill>
                <a:latin typeface="Arial"/>
                <a:ea typeface="Arial"/>
                <a:cs typeface="Arial"/>
                <a:sym typeface="Arial"/>
              </a:rPr>
              <a:t> </a:t>
            </a:r>
            <a:r>
              <a:rPr lang="en-US" sz="2000">
                <a:solidFill>
                  <a:srgbClr val="00FF00"/>
                </a:solidFill>
                <a:latin typeface="Arial"/>
                <a:ea typeface="Arial"/>
                <a:cs typeface="Arial"/>
                <a:sym typeface="Arial"/>
              </a:rPr>
              <a:t>m</a:t>
            </a:r>
            <a:endParaRPr sz="2000">
              <a:solidFill>
                <a:srgbClr val="00FF00"/>
              </a:solidFill>
              <a:latin typeface="Arial"/>
              <a:ea typeface="Arial"/>
              <a:cs typeface="Arial"/>
              <a:sym typeface="Arial"/>
            </a:endParaRPr>
          </a:p>
        </p:txBody>
      </p:sp>
      <p:sp>
        <p:nvSpPr>
          <p:cNvPr id="378" name="Google Shape;378;p19"/>
          <p:cNvSpPr txBox="1"/>
          <p:nvPr>
            <p:ph type="title"/>
          </p:nvPr>
        </p:nvSpPr>
        <p:spPr>
          <a:xfrm>
            <a:off x="5485800" y="6057200"/>
            <a:ext cx="6258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FFFFFF"/>
                </a:solidFill>
                <a:latin typeface="Arial"/>
                <a:ea typeface="Arial"/>
                <a:cs typeface="Arial"/>
                <a:sym typeface="Arial"/>
              </a:rPr>
              <a:t>^</a:t>
            </a:r>
            <a:endParaRPr sz="2000">
              <a:solidFill>
                <a:srgbClr val="FFFFFF"/>
              </a:solidFill>
            </a:endParaRPr>
          </a:p>
        </p:txBody>
      </p:sp>
      <p:sp>
        <p:nvSpPr>
          <p:cNvPr id="379" name="Google Shape;379;p19"/>
          <p:cNvSpPr txBox="1"/>
          <p:nvPr>
            <p:ph type="title"/>
          </p:nvPr>
        </p:nvSpPr>
        <p:spPr>
          <a:xfrm>
            <a:off x="6435734" y="4550177"/>
            <a:ext cx="6258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FFFFFF"/>
                </a:solidFill>
                <a:latin typeface="Arial"/>
                <a:ea typeface="Arial"/>
                <a:cs typeface="Arial"/>
                <a:sym typeface="Arial"/>
              </a:rPr>
              <a:t>^</a:t>
            </a:r>
            <a:endParaRPr sz="2000">
              <a:solidFill>
                <a:srgbClr val="FFFFFF"/>
              </a:solidFill>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84" name="Shape 384"/>
        <p:cNvGrpSpPr/>
        <p:nvPr/>
      </p:nvGrpSpPr>
      <p:grpSpPr>
        <a:xfrm>
          <a:off x="0" y="0"/>
          <a:ext cx="0" cy="0"/>
          <a:chOff x="0" y="0"/>
          <a:chExt cx="0" cy="0"/>
        </a:xfrm>
      </p:grpSpPr>
      <p:sp>
        <p:nvSpPr>
          <p:cNvPr id="385" name="Google Shape;385;p20"/>
          <p:cNvSpPr txBox="1"/>
          <p:nvPr>
            <p:ph type="title"/>
          </p:nvPr>
        </p:nvSpPr>
        <p:spPr>
          <a:xfrm>
            <a:off x="853800" y="84875"/>
            <a:ext cx="10515600" cy="10518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a:solidFill>
                  <a:srgbClr val="FF9900"/>
                </a:solidFill>
                <a:latin typeface="Arial"/>
                <a:ea typeface="Arial"/>
                <a:cs typeface="Arial"/>
                <a:sym typeface="Arial"/>
              </a:rPr>
              <a:t>Predicting BikeStress with mlr()</a:t>
            </a:r>
            <a:endParaRPr>
              <a:solidFill>
                <a:srgbClr val="FF9900"/>
              </a:solidFill>
            </a:endParaRPr>
          </a:p>
        </p:txBody>
      </p:sp>
      <p:cxnSp>
        <p:nvCxnSpPr>
          <p:cNvPr id="386" name="Google Shape;386;p20"/>
          <p:cNvCxnSpPr/>
          <p:nvPr/>
        </p:nvCxnSpPr>
        <p:spPr>
          <a:xfrm>
            <a:off x="1149125" y="1713325"/>
            <a:ext cx="0" cy="4335000"/>
          </a:xfrm>
          <a:prstGeom prst="straightConnector1">
            <a:avLst/>
          </a:prstGeom>
          <a:noFill/>
          <a:ln cap="flat" cmpd="sng" w="9525">
            <a:solidFill>
              <a:schemeClr val="dk2"/>
            </a:solidFill>
            <a:prstDash val="solid"/>
            <a:round/>
            <a:headEnd len="med" w="med" type="none"/>
            <a:tailEnd len="med" w="med" type="none"/>
          </a:ln>
        </p:spPr>
      </p:cxnSp>
      <p:cxnSp>
        <p:nvCxnSpPr>
          <p:cNvPr id="387" name="Google Shape;387;p20"/>
          <p:cNvCxnSpPr/>
          <p:nvPr/>
        </p:nvCxnSpPr>
        <p:spPr>
          <a:xfrm flipH="1">
            <a:off x="1149125" y="6048325"/>
            <a:ext cx="8113500" cy="23700"/>
          </a:xfrm>
          <a:prstGeom prst="straightConnector1">
            <a:avLst/>
          </a:prstGeom>
          <a:noFill/>
          <a:ln cap="flat" cmpd="sng" w="9525">
            <a:solidFill>
              <a:schemeClr val="dk2"/>
            </a:solidFill>
            <a:prstDash val="solid"/>
            <a:round/>
            <a:headEnd len="med" w="med" type="none"/>
            <a:tailEnd len="med" w="med" type="none"/>
          </a:ln>
        </p:spPr>
      </p:cxnSp>
      <p:sp>
        <p:nvSpPr>
          <p:cNvPr id="388" name="Google Shape;388;p20"/>
          <p:cNvSpPr txBox="1"/>
          <p:nvPr>
            <p:ph type="title"/>
          </p:nvPr>
        </p:nvSpPr>
        <p:spPr>
          <a:xfrm rot="-5400000">
            <a:off x="-799350" y="325675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BikeStress (TSS)</a:t>
            </a:r>
            <a:r>
              <a:rPr lang="en-US" sz="2000">
                <a:solidFill>
                  <a:srgbClr val="00B0F0"/>
                </a:solidFill>
                <a:latin typeface="Arial"/>
                <a:ea typeface="Arial"/>
                <a:cs typeface="Arial"/>
                <a:sym typeface="Arial"/>
              </a:rPr>
              <a:t> </a:t>
            </a:r>
            <a:r>
              <a:rPr lang="en-US" sz="2000">
                <a:solidFill>
                  <a:srgbClr val="FFFFFF"/>
                </a:solidFill>
                <a:latin typeface="Arial"/>
                <a:ea typeface="Arial"/>
                <a:cs typeface="Arial"/>
                <a:sym typeface="Arial"/>
              </a:rPr>
              <a:t>y</a:t>
            </a:r>
            <a:endParaRPr sz="2000">
              <a:solidFill>
                <a:srgbClr val="FFFFFF"/>
              </a:solidFill>
            </a:endParaRPr>
          </a:p>
        </p:txBody>
      </p:sp>
      <p:sp>
        <p:nvSpPr>
          <p:cNvPr id="389" name="Google Shape;389;p20"/>
          <p:cNvSpPr txBox="1"/>
          <p:nvPr>
            <p:ph type="title"/>
          </p:nvPr>
        </p:nvSpPr>
        <p:spPr>
          <a:xfrm>
            <a:off x="3818825" y="6133400"/>
            <a:ext cx="27741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Fake Bike Stress</a:t>
            </a:r>
            <a:r>
              <a:rPr lang="en-US" sz="2000">
                <a:solidFill>
                  <a:srgbClr val="00B0F0"/>
                </a:solidFill>
                <a:latin typeface="Arial"/>
                <a:ea typeface="Arial"/>
                <a:cs typeface="Arial"/>
                <a:sym typeface="Arial"/>
              </a:rPr>
              <a:t> </a:t>
            </a:r>
            <a:r>
              <a:rPr lang="en-US" sz="2000">
                <a:solidFill>
                  <a:srgbClr val="FFFFFF"/>
                </a:solidFill>
                <a:latin typeface="Arial"/>
                <a:ea typeface="Arial"/>
                <a:cs typeface="Arial"/>
                <a:sym typeface="Arial"/>
              </a:rPr>
              <a:t>y</a:t>
            </a:r>
            <a:endParaRPr sz="2000">
              <a:solidFill>
                <a:srgbClr val="FFFFFF"/>
              </a:solidFill>
            </a:endParaRPr>
          </a:p>
        </p:txBody>
      </p:sp>
      <p:sp>
        <p:nvSpPr>
          <p:cNvPr id="390" name="Google Shape;390;p20"/>
          <p:cNvSpPr txBox="1"/>
          <p:nvPr>
            <p:ph type="title"/>
          </p:nvPr>
        </p:nvSpPr>
        <p:spPr>
          <a:xfrm>
            <a:off x="8743200" y="1372525"/>
            <a:ext cx="3448800" cy="1746600"/>
          </a:xfrm>
          <a:prstGeom prst="rect">
            <a:avLst/>
          </a:prstGeom>
          <a:noFill/>
          <a:ln>
            <a:noFill/>
          </a:ln>
        </p:spPr>
        <p:txBody>
          <a:bodyPr anchorCtr="0" anchor="t" bIns="45700" lIns="91425" spcFirstLastPara="1" rIns="91425" wrap="square" tIns="45700">
            <a:noAutofit/>
          </a:bodyPr>
          <a:lstStyle/>
          <a:p>
            <a:pPr indent="0" lvl="0" marL="0" rtl="0" algn="l">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Predictor Variables:</a:t>
            </a:r>
            <a:endParaRPr sz="2000">
              <a:solidFill>
                <a:srgbClr val="00B0F0"/>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t/>
            </a:r>
            <a:endParaRPr sz="2000">
              <a:solidFill>
                <a:srgbClr val="FFFFFF"/>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rPr lang="en-US" sz="2000">
                <a:solidFill>
                  <a:srgbClr val="00FF00"/>
                </a:solidFill>
                <a:latin typeface="Arial"/>
                <a:ea typeface="Arial"/>
                <a:cs typeface="Arial"/>
                <a:sym typeface="Arial"/>
              </a:rPr>
              <a:t>Constant (1)</a:t>
            </a:r>
            <a:endParaRPr sz="2000">
              <a:solidFill>
                <a:srgbClr val="00FF00"/>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rPr lang="en-US" sz="2000">
                <a:solidFill>
                  <a:srgbClr val="00FF00"/>
                </a:solidFill>
                <a:latin typeface="Arial"/>
                <a:ea typeface="Arial"/>
                <a:cs typeface="Arial"/>
                <a:sym typeface="Arial"/>
              </a:rPr>
              <a:t>Duration (t)</a:t>
            </a:r>
            <a:endParaRPr sz="2000">
              <a:solidFill>
                <a:srgbClr val="00FF00"/>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rPr lang="en-US" sz="2000">
                <a:solidFill>
                  <a:srgbClr val="00FF00"/>
                </a:solidFill>
                <a:latin typeface="Arial"/>
                <a:ea typeface="Arial"/>
                <a:cs typeface="Arial"/>
                <a:sym typeface="Arial"/>
              </a:rPr>
              <a:t>Distance (k)</a:t>
            </a:r>
            <a:endParaRPr sz="2000">
              <a:solidFill>
                <a:srgbClr val="00FF00"/>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rPr lang="en-US" sz="2000">
                <a:solidFill>
                  <a:srgbClr val="00FF00"/>
                </a:solidFill>
                <a:latin typeface="Arial"/>
                <a:ea typeface="Arial"/>
                <a:cs typeface="Arial"/>
                <a:sym typeface="Arial"/>
              </a:rPr>
              <a:t>Climbing (e)</a:t>
            </a:r>
            <a:endParaRPr sz="2000">
              <a:solidFill>
                <a:srgbClr val="00FF00"/>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rPr lang="en-US" sz="2000">
                <a:solidFill>
                  <a:srgbClr val="00FF00"/>
                </a:solidFill>
                <a:latin typeface="Arial"/>
                <a:ea typeface="Arial"/>
                <a:cs typeface="Arial"/>
                <a:sym typeface="Arial"/>
              </a:rPr>
              <a:t>Heartbeats (h)</a:t>
            </a:r>
            <a:endParaRPr sz="2000">
              <a:solidFill>
                <a:srgbClr val="00FF00"/>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t/>
            </a:r>
            <a:endParaRPr sz="2000">
              <a:solidFill>
                <a:srgbClr val="00B0F0"/>
              </a:solidFill>
              <a:latin typeface="Arial"/>
              <a:ea typeface="Arial"/>
              <a:cs typeface="Arial"/>
              <a:sym typeface="Arial"/>
            </a:endParaRPr>
          </a:p>
        </p:txBody>
      </p:sp>
      <p:sp>
        <p:nvSpPr>
          <p:cNvPr id="391" name="Google Shape;391;p20"/>
          <p:cNvSpPr txBox="1"/>
          <p:nvPr>
            <p:ph type="title"/>
          </p:nvPr>
        </p:nvSpPr>
        <p:spPr>
          <a:xfrm>
            <a:off x="5201425" y="1372525"/>
            <a:ext cx="3448800" cy="1983600"/>
          </a:xfrm>
          <a:prstGeom prst="rect">
            <a:avLst/>
          </a:prstGeom>
          <a:noFill/>
          <a:ln>
            <a:noFill/>
          </a:ln>
        </p:spPr>
        <p:txBody>
          <a:bodyPr anchorCtr="0" anchor="t" bIns="45700" lIns="91425" spcFirstLastPara="1" rIns="91425" wrap="square" tIns="45700">
            <a:noAutofit/>
          </a:bodyPr>
          <a:lstStyle/>
          <a:p>
            <a:pPr indent="0" lvl="0" marL="0" rtl="0" algn="r">
              <a:lnSpc>
                <a:spcPct val="90000"/>
              </a:lnSpc>
              <a:spcBef>
                <a:spcPts val="0"/>
              </a:spcBef>
              <a:spcAft>
                <a:spcPts val="0"/>
              </a:spcAft>
              <a:buClr>
                <a:srgbClr val="00B0F0"/>
              </a:buClr>
              <a:buSzPts val="4400"/>
              <a:buFont typeface="Arial"/>
              <a:buNone/>
            </a:pPr>
            <a:r>
              <a:rPr lang="en-US" sz="2000">
                <a:solidFill>
                  <a:srgbClr val="00B0F0"/>
                </a:solidFill>
                <a:latin typeface="Arial"/>
                <a:ea typeface="Arial"/>
                <a:cs typeface="Arial"/>
                <a:sym typeface="Arial"/>
              </a:rPr>
              <a:t>Coefficients:</a:t>
            </a:r>
            <a:endParaRPr sz="2000">
              <a:solidFill>
                <a:srgbClr val="00B0F0"/>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t/>
            </a:r>
            <a:endParaRPr sz="2000">
              <a:solidFill>
                <a:srgbClr val="FFFFFF"/>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rPr lang="en-US" sz="2000">
                <a:solidFill>
                  <a:srgbClr val="FFFF00"/>
                </a:solidFill>
                <a:latin typeface="Arial"/>
                <a:ea typeface="Arial"/>
                <a:cs typeface="Arial"/>
                <a:sym typeface="Arial"/>
              </a:rPr>
              <a:t>?</a:t>
            </a:r>
            <a:endParaRPr sz="2000">
              <a:solidFill>
                <a:srgbClr val="FFFF00"/>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rPr lang="en-US" sz="2000">
                <a:solidFill>
                  <a:srgbClr val="FFFF00"/>
                </a:solidFill>
                <a:latin typeface="Arial"/>
                <a:ea typeface="Arial"/>
                <a:cs typeface="Arial"/>
                <a:sym typeface="Arial"/>
              </a:rPr>
              <a:t>?</a:t>
            </a:r>
            <a:endParaRPr sz="2000">
              <a:solidFill>
                <a:srgbClr val="FFFF00"/>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rPr lang="en-US" sz="2000">
                <a:solidFill>
                  <a:srgbClr val="FFFF00"/>
                </a:solidFill>
                <a:latin typeface="Arial"/>
                <a:ea typeface="Arial"/>
                <a:cs typeface="Arial"/>
                <a:sym typeface="Arial"/>
              </a:rPr>
              <a:t>?</a:t>
            </a:r>
            <a:endParaRPr sz="2000">
              <a:solidFill>
                <a:srgbClr val="FFFF00"/>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rPr lang="en-US" sz="2000">
                <a:solidFill>
                  <a:srgbClr val="FFFF00"/>
                </a:solidFill>
                <a:latin typeface="Arial"/>
                <a:ea typeface="Arial"/>
                <a:cs typeface="Arial"/>
                <a:sym typeface="Arial"/>
              </a:rPr>
              <a:t>?</a:t>
            </a:r>
            <a:endParaRPr sz="2000">
              <a:solidFill>
                <a:srgbClr val="FFFF00"/>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rPr lang="en-US" sz="2000">
                <a:solidFill>
                  <a:srgbClr val="FFFF00"/>
                </a:solidFill>
                <a:latin typeface="Arial"/>
                <a:ea typeface="Arial"/>
                <a:cs typeface="Arial"/>
                <a:sym typeface="Arial"/>
              </a:rPr>
              <a:t>?</a:t>
            </a:r>
            <a:endParaRPr sz="2000">
              <a:solidFill>
                <a:srgbClr val="FFFF00"/>
              </a:solidFill>
              <a:latin typeface="Arial"/>
              <a:ea typeface="Arial"/>
              <a:cs typeface="Arial"/>
              <a:sym typeface="Arial"/>
            </a:endParaRPr>
          </a:p>
          <a:p>
            <a:pPr indent="0" lvl="0" marL="0" rtl="0" algn="r">
              <a:lnSpc>
                <a:spcPct val="90000"/>
              </a:lnSpc>
              <a:spcBef>
                <a:spcPts val="0"/>
              </a:spcBef>
              <a:spcAft>
                <a:spcPts val="0"/>
              </a:spcAft>
              <a:buClr>
                <a:srgbClr val="00B0F0"/>
              </a:buClr>
              <a:buSzPts val="4400"/>
              <a:buFont typeface="Arial"/>
              <a:buNone/>
            </a:pPr>
            <a:r>
              <a:t/>
            </a:r>
            <a:endParaRPr sz="2000">
              <a:solidFill>
                <a:srgbClr val="00B0F0"/>
              </a:solidFill>
              <a:latin typeface="Arial"/>
              <a:ea typeface="Arial"/>
              <a:cs typeface="Arial"/>
              <a:sym typeface="Arial"/>
            </a:endParaRPr>
          </a:p>
        </p:txBody>
      </p:sp>
      <p:cxnSp>
        <p:nvCxnSpPr>
          <p:cNvPr id="392" name="Google Shape;392;p20"/>
          <p:cNvCxnSpPr/>
          <p:nvPr/>
        </p:nvCxnSpPr>
        <p:spPr>
          <a:xfrm flipH="1" rot="10800000">
            <a:off x="1130575" y="2029225"/>
            <a:ext cx="5614200" cy="3494100"/>
          </a:xfrm>
          <a:prstGeom prst="straightConnector1">
            <a:avLst/>
          </a:prstGeom>
          <a:noFill/>
          <a:ln cap="flat" cmpd="sng" w="9525">
            <a:solidFill>
              <a:srgbClr val="EA9999"/>
            </a:solidFill>
            <a:prstDash val="solid"/>
            <a:round/>
            <a:headEnd len="med" w="med" type="none"/>
            <a:tailEnd len="med" w="med" type="none"/>
          </a:ln>
        </p:spPr>
      </p:cxnSp>
      <p:sp>
        <p:nvSpPr>
          <p:cNvPr id="393" name="Google Shape;393;p20"/>
          <p:cNvSpPr/>
          <p:nvPr/>
        </p:nvSpPr>
        <p:spPr>
          <a:xfrm>
            <a:off x="2149200" y="50499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94" name="Google Shape;394;p20"/>
          <p:cNvSpPr/>
          <p:nvPr/>
        </p:nvSpPr>
        <p:spPr>
          <a:xfrm>
            <a:off x="2301600" y="55071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95" name="Google Shape;395;p20"/>
          <p:cNvSpPr/>
          <p:nvPr/>
        </p:nvSpPr>
        <p:spPr>
          <a:xfrm>
            <a:off x="2987400" y="53547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96" name="Google Shape;396;p20"/>
          <p:cNvSpPr/>
          <p:nvPr/>
        </p:nvSpPr>
        <p:spPr>
          <a:xfrm>
            <a:off x="2606400" y="42879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97" name="Google Shape;397;p20"/>
          <p:cNvSpPr/>
          <p:nvPr/>
        </p:nvSpPr>
        <p:spPr>
          <a:xfrm>
            <a:off x="3444600" y="42879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98" name="Google Shape;398;p20"/>
          <p:cNvSpPr/>
          <p:nvPr/>
        </p:nvSpPr>
        <p:spPr>
          <a:xfrm>
            <a:off x="4435200" y="45165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99" name="Google Shape;399;p20"/>
          <p:cNvSpPr/>
          <p:nvPr/>
        </p:nvSpPr>
        <p:spPr>
          <a:xfrm>
            <a:off x="3063600" y="28401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00" name="Google Shape;400;p20"/>
          <p:cNvSpPr/>
          <p:nvPr/>
        </p:nvSpPr>
        <p:spPr>
          <a:xfrm>
            <a:off x="3216000" y="43641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01" name="Google Shape;401;p20"/>
          <p:cNvSpPr/>
          <p:nvPr/>
        </p:nvSpPr>
        <p:spPr>
          <a:xfrm>
            <a:off x="4435200" y="36783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02" name="Google Shape;402;p20"/>
          <p:cNvSpPr/>
          <p:nvPr/>
        </p:nvSpPr>
        <p:spPr>
          <a:xfrm>
            <a:off x="5044800" y="32211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03" name="Google Shape;403;p20"/>
          <p:cNvSpPr/>
          <p:nvPr/>
        </p:nvSpPr>
        <p:spPr>
          <a:xfrm>
            <a:off x="5273400" y="36783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04" name="Google Shape;404;p20"/>
          <p:cNvSpPr/>
          <p:nvPr/>
        </p:nvSpPr>
        <p:spPr>
          <a:xfrm>
            <a:off x="6111600" y="17733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05" name="Google Shape;405;p20"/>
          <p:cNvSpPr/>
          <p:nvPr/>
        </p:nvSpPr>
        <p:spPr>
          <a:xfrm>
            <a:off x="3901800" y="34497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06" name="Google Shape;406;p20"/>
          <p:cNvSpPr/>
          <p:nvPr/>
        </p:nvSpPr>
        <p:spPr>
          <a:xfrm>
            <a:off x="4130400" y="27639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07" name="Google Shape;407;p20"/>
          <p:cNvSpPr/>
          <p:nvPr/>
        </p:nvSpPr>
        <p:spPr>
          <a:xfrm>
            <a:off x="6111600" y="21543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08" name="Google Shape;408;p20"/>
          <p:cNvSpPr/>
          <p:nvPr/>
        </p:nvSpPr>
        <p:spPr>
          <a:xfrm>
            <a:off x="4435200" y="23829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09" name="Google Shape;409;p20"/>
          <p:cNvSpPr/>
          <p:nvPr/>
        </p:nvSpPr>
        <p:spPr>
          <a:xfrm>
            <a:off x="6111600" y="29163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10" name="Google Shape;410;p20"/>
          <p:cNvSpPr/>
          <p:nvPr/>
        </p:nvSpPr>
        <p:spPr>
          <a:xfrm>
            <a:off x="6721200" y="2840125"/>
            <a:ext cx="71100" cy="82800"/>
          </a:xfrm>
          <a:prstGeom prst="ellipse">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11" name="Google Shape;411;p20"/>
          <p:cNvSpPr txBox="1"/>
          <p:nvPr>
            <p:ph type="title"/>
          </p:nvPr>
        </p:nvSpPr>
        <p:spPr>
          <a:xfrm>
            <a:off x="6592925" y="4176325"/>
            <a:ext cx="5304300" cy="1051800"/>
          </a:xfrm>
          <a:prstGeom prst="rect">
            <a:avLst/>
          </a:prstGeom>
          <a:noFill/>
          <a:ln>
            <a:noFill/>
          </a:ln>
        </p:spPr>
        <p:txBody>
          <a:bodyPr anchorCtr="0" anchor="t" bIns="45700" lIns="91425" spcFirstLastPara="1" rIns="91425" wrap="square" tIns="45700">
            <a:noAutofit/>
          </a:bodyPr>
          <a:lstStyle/>
          <a:p>
            <a:pPr indent="0" lvl="0" marL="0" rtl="0" algn="l">
              <a:lnSpc>
                <a:spcPct val="90000"/>
              </a:lnSpc>
              <a:spcBef>
                <a:spcPts val="0"/>
              </a:spcBef>
              <a:spcAft>
                <a:spcPts val="0"/>
              </a:spcAft>
              <a:buClr>
                <a:srgbClr val="00B0F0"/>
              </a:buClr>
              <a:buSzPts val="4400"/>
              <a:buFont typeface="Arial"/>
              <a:buNone/>
            </a:pPr>
            <a:r>
              <a:rPr lang="en-US" sz="2000">
                <a:solidFill>
                  <a:srgbClr val="E06666"/>
                </a:solidFill>
                <a:latin typeface="Arial"/>
                <a:ea typeface="Arial"/>
                <a:cs typeface="Arial"/>
                <a:sym typeface="Arial"/>
              </a:rPr>
              <a:t>Prediction formula:</a:t>
            </a:r>
            <a:endParaRPr sz="2000">
              <a:solidFill>
                <a:srgbClr val="E06666"/>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t/>
            </a:r>
            <a:endParaRPr sz="2000">
              <a:solidFill>
                <a:srgbClr val="FFFFFF"/>
              </a:solidFill>
              <a:latin typeface="Arial"/>
              <a:ea typeface="Arial"/>
              <a:cs typeface="Arial"/>
              <a:sym typeface="Arial"/>
            </a:endParaRPr>
          </a:p>
          <a:p>
            <a:pPr indent="0" lvl="0" marL="0" rtl="0" algn="l">
              <a:lnSpc>
                <a:spcPct val="90000"/>
              </a:lnSpc>
              <a:spcBef>
                <a:spcPts val="0"/>
              </a:spcBef>
              <a:spcAft>
                <a:spcPts val="0"/>
              </a:spcAft>
              <a:buClr>
                <a:srgbClr val="00B0F0"/>
              </a:buClr>
              <a:buSzPts val="4400"/>
              <a:buFont typeface="Arial"/>
              <a:buNone/>
            </a:pPr>
            <a:r>
              <a:rPr lang="en-US" sz="2000">
                <a:solidFill>
                  <a:srgbClr val="FFFFFF"/>
                </a:solidFill>
                <a:latin typeface="Arial"/>
                <a:ea typeface="Arial"/>
                <a:cs typeface="Arial"/>
                <a:sym typeface="Arial"/>
              </a:rPr>
              <a:t>y = </a:t>
            </a:r>
            <a:r>
              <a:rPr lang="en-US" sz="2000">
                <a:solidFill>
                  <a:srgbClr val="FFFF00"/>
                </a:solidFill>
                <a:latin typeface="Arial"/>
                <a:ea typeface="Arial"/>
                <a:cs typeface="Arial"/>
                <a:sym typeface="Arial"/>
              </a:rPr>
              <a:t>c2</a:t>
            </a:r>
            <a:r>
              <a:rPr lang="en-US" sz="2000">
                <a:solidFill>
                  <a:srgbClr val="FFFF00"/>
                </a:solidFill>
                <a:latin typeface="Arial"/>
                <a:ea typeface="Arial"/>
                <a:cs typeface="Arial"/>
                <a:sym typeface="Arial"/>
              </a:rPr>
              <a:t> </a:t>
            </a:r>
            <a:r>
              <a:rPr lang="en-US" sz="2000">
                <a:solidFill>
                  <a:srgbClr val="FFFFFF"/>
                </a:solidFill>
                <a:latin typeface="Arial"/>
                <a:ea typeface="Arial"/>
                <a:cs typeface="Arial"/>
                <a:sym typeface="Arial"/>
              </a:rPr>
              <a:t>*</a:t>
            </a:r>
            <a:r>
              <a:rPr lang="en-US" sz="2000">
                <a:solidFill>
                  <a:srgbClr val="FFFF00"/>
                </a:solidFill>
                <a:latin typeface="Arial"/>
                <a:ea typeface="Arial"/>
                <a:cs typeface="Arial"/>
                <a:sym typeface="Arial"/>
              </a:rPr>
              <a:t> </a:t>
            </a:r>
            <a:r>
              <a:rPr lang="en-US" sz="2000">
                <a:solidFill>
                  <a:srgbClr val="00FF00"/>
                </a:solidFill>
                <a:latin typeface="Arial"/>
                <a:ea typeface="Arial"/>
                <a:cs typeface="Arial"/>
                <a:sym typeface="Arial"/>
              </a:rPr>
              <a:t>1</a:t>
            </a:r>
            <a:r>
              <a:rPr lang="en-US" sz="2000">
                <a:solidFill>
                  <a:srgbClr val="FFFFFF"/>
                </a:solidFill>
                <a:latin typeface="Arial"/>
                <a:ea typeface="Arial"/>
                <a:cs typeface="Arial"/>
                <a:sym typeface="Arial"/>
              </a:rPr>
              <a:t> + </a:t>
            </a:r>
            <a:r>
              <a:rPr lang="en-US" sz="2000">
                <a:solidFill>
                  <a:srgbClr val="FFFF00"/>
                </a:solidFill>
                <a:latin typeface="Arial"/>
                <a:ea typeface="Arial"/>
                <a:cs typeface="Arial"/>
                <a:sym typeface="Arial"/>
              </a:rPr>
              <a:t>c2</a:t>
            </a:r>
            <a:r>
              <a:rPr lang="en-US" sz="2000">
                <a:solidFill>
                  <a:srgbClr val="FFFFFF"/>
                </a:solidFill>
                <a:latin typeface="Arial"/>
                <a:ea typeface="Arial"/>
                <a:cs typeface="Arial"/>
                <a:sym typeface="Arial"/>
              </a:rPr>
              <a:t> * </a:t>
            </a:r>
            <a:r>
              <a:rPr lang="en-US" sz="2000">
                <a:solidFill>
                  <a:srgbClr val="00FF00"/>
                </a:solidFill>
                <a:latin typeface="Arial"/>
                <a:ea typeface="Arial"/>
                <a:cs typeface="Arial"/>
                <a:sym typeface="Arial"/>
              </a:rPr>
              <a:t>t</a:t>
            </a:r>
            <a:r>
              <a:rPr lang="en-US" sz="2000">
                <a:solidFill>
                  <a:srgbClr val="FFFFFF"/>
                </a:solidFill>
                <a:latin typeface="Arial"/>
                <a:ea typeface="Arial"/>
                <a:cs typeface="Arial"/>
                <a:sym typeface="Arial"/>
              </a:rPr>
              <a:t> + </a:t>
            </a:r>
            <a:r>
              <a:rPr lang="en-US" sz="2000">
                <a:solidFill>
                  <a:srgbClr val="FFFF00"/>
                </a:solidFill>
                <a:latin typeface="Arial"/>
                <a:ea typeface="Arial"/>
                <a:cs typeface="Arial"/>
                <a:sym typeface="Arial"/>
              </a:rPr>
              <a:t>c3</a:t>
            </a:r>
            <a:r>
              <a:rPr lang="en-US" sz="2000">
                <a:solidFill>
                  <a:srgbClr val="FFFFFF"/>
                </a:solidFill>
                <a:latin typeface="Arial"/>
                <a:ea typeface="Arial"/>
                <a:cs typeface="Arial"/>
                <a:sym typeface="Arial"/>
              </a:rPr>
              <a:t> * </a:t>
            </a:r>
            <a:r>
              <a:rPr lang="en-US" sz="2000">
                <a:solidFill>
                  <a:srgbClr val="00FF00"/>
                </a:solidFill>
                <a:latin typeface="Arial"/>
                <a:ea typeface="Arial"/>
                <a:cs typeface="Arial"/>
                <a:sym typeface="Arial"/>
              </a:rPr>
              <a:t>k</a:t>
            </a:r>
            <a:r>
              <a:rPr lang="en-US" sz="2000">
                <a:solidFill>
                  <a:srgbClr val="FFFFFF"/>
                </a:solidFill>
                <a:latin typeface="Arial"/>
                <a:ea typeface="Arial"/>
                <a:cs typeface="Arial"/>
                <a:sym typeface="Arial"/>
              </a:rPr>
              <a:t> + </a:t>
            </a:r>
            <a:r>
              <a:rPr lang="en-US" sz="2000">
                <a:solidFill>
                  <a:srgbClr val="FFFF00"/>
                </a:solidFill>
                <a:latin typeface="Arial"/>
                <a:ea typeface="Arial"/>
                <a:cs typeface="Arial"/>
                <a:sym typeface="Arial"/>
              </a:rPr>
              <a:t>c4 *</a:t>
            </a:r>
            <a:r>
              <a:rPr lang="en-US" sz="2000">
                <a:solidFill>
                  <a:srgbClr val="FFFFFF"/>
                </a:solidFill>
                <a:latin typeface="Arial"/>
                <a:ea typeface="Arial"/>
                <a:cs typeface="Arial"/>
                <a:sym typeface="Arial"/>
              </a:rPr>
              <a:t> </a:t>
            </a:r>
            <a:r>
              <a:rPr lang="en-US" sz="2000">
                <a:solidFill>
                  <a:srgbClr val="00FF00"/>
                </a:solidFill>
                <a:latin typeface="Arial"/>
                <a:ea typeface="Arial"/>
                <a:cs typeface="Arial"/>
                <a:sym typeface="Arial"/>
              </a:rPr>
              <a:t>e </a:t>
            </a:r>
            <a:r>
              <a:rPr lang="en-US" sz="2000">
                <a:latin typeface="Arial"/>
                <a:ea typeface="Arial"/>
                <a:cs typeface="Arial"/>
                <a:sym typeface="Arial"/>
              </a:rPr>
              <a:t>+ </a:t>
            </a:r>
            <a:r>
              <a:rPr lang="en-US" sz="2000">
                <a:solidFill>
                  <a:srgbClr val="FFFF00"/>
                </a:solidFill>
                <a:latin typeface="Arial"/>
                <a:ea typeface="Arial"/>
                <a:cs typeface="Arial"/>
                <a:sym typeface="Arial"/>
              </a:rPr>
              <a:t>c5 *</a:t>
            </a:r>
            <a:r>
              <a:rPr lang="en-US" sz="2000">
                <a:latin typeface="Arial"/>
                <a:ea typeface="Arial"/>
                <a:cs typeface="Arial"/>
                <a:sym typeface="Arial"/>
              </a:rPr>
              <a:t> </a:t>
            </a:r>
            <a:r>
              <a:rPr lang="en-US" sz="2000">
                <a:solidFill>
                  <a:srgbClr val="00FF00"/>
                </a:solidFill>
                <a:latin typeface="Arial"/>
                <a:ea typeface="Arial"/>
                <a:cs typeface="Arial"/>
                <a:sym typeface="Arial"/>
              </a:rPr>
              <a:t>h</a:t>
            </a:r>
            <a:endParaRPr sz="2000">
              <a:solidFill>
                <a:srgbClr val="00FF00"/>
              </a:solidFill>
              <a:latin typeface="Arial"/>
              <a:ea typeface="Arial"/>
              <a:cs typeface="Arial"/>
              <a:sym typeface="Arial"/>
            </a:endParaRPr>
          </a:p>
        </p:txBody>
      </p:sp>
      <p:sp>
        <p:nvSpPr>
          <p:cNvPr id="412" name="Google Shape;412;p20"/>
          <p:cNvSpPr txBox="1"/>
          <p:nvPr>
            <p:ph type="title"/>
          </p:nvPr>
        </p:nvSpPr>
        <p:spPr>
          <a:xfrm>
            <a:off x="5866800" y="6057200"/>
            <a:ext cx="6258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FFFFFF"/>
                </a:solidFill>
                <a:latin typeface="Arial"/>
                <a:ea typeface="Arial"/>
                <a:cs typeface="Arial"/>
                <a:sym typeface="Arial"/>
              </a:rPr>
              <a:t>^</a:t>
            </a:r>
            <a:endParaRPr sz="2000">
              <a:solidFill>
                <a:srgbClr val="FFFFFF"/>
              </a:solidFill>
            </a:endParaRPr>
          </a:p>
        </p:txBody>
      </p:sp>
      <p:sp>
        <p:nvSpPr>
          <p:cNvPr id="413" name="Google Shape;413;p20"/>
          <p:cNvSpPr txBox="1"/>
          <p:nvPr>
            <p:ph type="title"/>
          </p:nvPr>
        </p:nvSpPr>
        <p:spPr>
          <a:xfrm>
            <a:off x="6435734" y="4550177"/>
            <a:ext cx="625800" cy="532200"/>
          </a:xfrm>
          <a:prstGeom prst="rect">
            <a:avLst/>
          </a:prstGeom>
          <a:noFill/>
          <a:ln>
            <a:noFill/>
          </a:ln>
        </p:spPr>
        <p:txBody>
          <a:bodyPr anchorCtr="0" anchor="ctr" bIns="45700" lIns="91425" spcFirstLastPara="1" rIns="91425" wrap="square" tIns="45700">
            <a:noAutofit/>
          </a:bodyPr>
          <a:lstStyle/>
          <a:p>
            <a:pPr indent="0" lvl="0" marL="0" rtl="0" algn="ctr">
              <a:lnSpc>
                <a:spcPct val="90000"/>
              </a:lnSpc>
              <a:spcBef>
                <a:spcPts val="0"/>
              </a:spcBef>
              <a:spcAft>
                <a:spcPts val="0"/>
              </a:spcAft>
              <a:buClr>
                <a:srgbClr val="00B0F0"/>
              </a:buClr>
              <a:buSzPts val="4400"/>
              <a:buFont typeface="Arial"/>
              <a:buNone/>
            </a:pPr>
            <a:r>
              <a:rPr lang="en-US" sz="2000">
                <a:solidFill>
                  <a:srgbClr val="FFFFFF"/>
                </a:solidFill>
                <a:latin typeface="Arial"/>
                <a:ea typeface="Arial"/>
                <a:cs typeface="Arial"/>
                <a:sym typeface="Arial"/>
              </a:rPr>
              <a:t>^</a:t>
            </a:r>
            <a:endParaRPr sz="2000">
              <a:solidFill>
                <a:srgbClr val="FFFFFF"/>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Them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